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6.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layout3.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layout5.xml" ContentType="application/vnd.openxmlformats-officedocument.drawingml.diagramLayout+xml"/>
  <Override PartName="/ppt/notesMasters/notesMaster1.xml" ContentType="application/vnd.openxmlformats-officedocument.presentationml.notesMaster+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1.xml" ContentType="application/vnd.openxmlformats-officedocument.theme+xml"/>
  <Override PartName="/ppt/diagrams/quickStyle8.xml" ContentType="application/vnd.openxmlformats-officedocument.drawingml.diagramStyle+xml"/>
  <Override PartName="/ppt/diagrams/layout8.xml" ContentType="application/vnd.openxmlformats-officedocument.drawingml.diagramLayout+xml"/>
  <Override PartName="/ppt/diagrams/quickStyle5.xml" ContentType="application/vnd.openxmlformats-officedocument.drawingml.diagramStyle+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5.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handoutMasters/handoutMaster1.xml" ContentType="application/vnd.openxmlformats-officedocument.presentationml.handoutMaster+xml"/>
  <Override PartName="/ppt/diagrams/layout12.xml" ContentType="application/vnd.openxmlformats-officedocument.drawingml.diagramLayout+xml"/>
  <Override PartName="/ppt/diagrams/quickStyle12.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rawing10.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94" r:id="rId3"/>
    <p:sldId id="2134804588" r:id="rId4"/>
    <p:sldId id="2134804589" r:id="rId5"/>
    <p:sldId id="2134804590" r:id="rId6"/>
    <p:sldId id="2134804608" r:id="rId7"/>
    <p:sldId id="2134804609" r:id="rId8"/>
    <p:sldId id="2134804616" r:id="rId9"/>
    <p:sldId id="2134804615" r:id="rId10"/>
    <p:sldId id="2134804610" r:id="rId11"/>
    <p:sldId id="2134804611" r:id="rId12"/>
    <p:sldId id="2134804613" r:id="rId13"/>
    <p:sldId id="2134804622" r:id="rId14"/>
    <p:sldId id="2134804621" r:id="rId15"/>
    <p:sldId id="2134804620" r:id="rId16"/>
    <p:sldId id="2134804619" r:id="rId17"/>
    <p:sldId id="2134804618" r:id="rId18"/>
    <p:sldId id="2134804617" r:id="rId19"/>
    <p:sldId id="2134804614" r:id="rId20"/>
    <p:sldId id="2134804623" r:id="rId21"/>
    <p:sldId id="2134804624" r:id="rId22"/>
    <p:sldId id="2134804625" r:id="rId23"/>
    <p:sldId id="2134804626" r:id="rId24"/>
    <p:sldId id="2134804627" r:id="rId25"/>
    <p:sldId id="2134804628" r:id="rId26"/>
    <p:sldId id="2134804633" r:id="rId27"/>
    <p:sldId id="2134804630" r:id="rId28"/>
    <p:sldId id="2134804631"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908" userDrawn="1">
          <p15:clr>
            <a:srgbClr val="A4A3A4"/>
          </p15:clr>
        </p15:guide>
        <p15:guide id="3"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A5E"/>
    <a:srgbClr val="DA723E"/>
    <a:srgbClr val="F0D8BD"/>
    <a:srgbClr val="468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48" y="162"/>
      </p:cViewPr>
      <p:guideLst>
        <p:guide orient="horz" pos="1548"/>
        <p:guide pos="3908"/>
        <p:guide orient="horz" pos="3997"/>
      </p:guideLst>
    </p:cSldViewPr>
  </p:slideViewPr>
  <p:notesTextViewPr>
    <p:cViewPr>
      <p:scale>
        <a:sx n="1" d="1"/>
        <a:sy n="1" d="1"/>
      </p:scale>
      <p:origin x="0" y="0"/>
    </p:cViewPr>
  </p:notesTextViewPr>
  <p:sorterViewPr>
    <p:cViewPr>
      <p:scale>
        <a:sx n="100" d="100"/>
        <a:sy n="100" d="100"/>
      </p:scale>
      <p:origin x="0" y="-1134"/>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1286D-E2A9-40C6-B4F4-F624EF329083}" type="doc">
      <dgm:prSet loTypeId="urn:microsoft.com/office/officeart/2005/8/layout/hProcess9" loCatId="process" qsTypeId="urn:microsoft.com/office/officeart/2005/8/quickstyle/simple1" qsCatId="simple" csTypeId="urn:microsoft.com/office/officeart/2005/8/colors/accent1_2" csCatId="accent1" phldr="1"/>
      <dgm:spPr/>
    </dgm:pt>
    <dgm:pt modelId="{11F3BCD0-B1A2-4292-98AE-B369B171530E}">
      <dgm:prSet phldrT="[Texto]" custT="1"/>
      <dgm:spPr>
        <a:solidFill>
          <a:schemeClr val="accent2">
            <a:lumMod val="75000"/>
          </a:schemeClr>
        </a:solidFill>
      </dgm:spPr>
      <dgm:t>
        <a:bodyPr/>
        <a:lstStyle/>
        <a:p>
          <a:r>
            <a:rPr lang="es-CO" sz="1800" b="1" dirty="0">
              <a:latin typeface="Helvetica" panose="020B0604020202020204" pitchFamily="34" charset="0"/>
              <a:cs typeface="Helvetica" panose="020B0604020202020204" pitchFamily="34" charset="0"/>
            </a:rPr>
            <a:t>EXTERIORIZACIÓN  DE LA VOLUNTAD DE LA ADMINISTRACION</a:t>
          </a:r>
          <a:r>
            <a:rPr lang="es-CO" sz="1800" b="1" dirty="0">
              <a:latin typeface="Century Gothic" panose="020B0502020202020204" pitchFamily="34" charset="0"/>
              <a:cs typeface="Arial" pitchFamily="34" charset="0"/>
            </a:rPr>
            <a:t>.</a:t>
          </a:r>
        </a:p>
      </dgm:t>
    </dgm:pt>
    <dgm:pt modelId="{87D81335-E003-41C5-9B16-E360AD9AEA28}" type="parTrans" cxnId="{CCCDE5E7-B1EE-4EAA-9505-D456F9E2D70A}">
      <dgm:prSet/>
      <dgm:spPr/>
      <dgm:t>
        <a:bodyPr/>
        <a:lstStyle/>
        <a:p>
          <a:endParaRPr lang="es-CO" b="1">
            <a:latin typeface="Century Gothic" panose="020B0502020202020204" pitchFamily="34" charset="0"/>
            <a:cs typeface="Arial" pitchFamily="34" charset="0"/>
          </a:endParaRPr>
        </a:p>
      </dgm:t>
    </dgm:pt>
    <dgm:pt modelId="{2FD06D6C-A43C-46D4-A3BB-4945BF0DF43E}" type="sibTrans" cxnId="{CCCDE5E7-B1EE-4EAA-9505-D456F9E2D70A}">
      <dgm:prSet/>
      <dgm:spPr/>
      <dgm:t>
        <a:bodyPr/>
        <a:lstStyle/>
        <a:p>
          <a:endParaRPr lang="es-CO" b="1">
            <a:latin typeface="Century Gothic" panose="020B0502020202020204" pitchFamily="34" charset="0"/>
            <a:cs typeface="Arial" pitchFamily="34" charset="0"/>
          </a:endParaRPr>
        </a:p>
      </dgm:t>
    </dgm:pt>
    <dgm:pt modelId="{69997B97-315D-468E-B67F-26F48CB1E242}">
      <dgm:prSet phldrT="[Texto]" custT="1"/>
      <dgm:spPr>
        <a:solidFill>
          <a:schemeClr val="accent2">
            <a:lumMod val="75000"/>
          </a:schemeClr>
        </a:solidFill>
      </dgm:spPr>
      <dgm:t>
        <a:bodyPr/>
        <a:lstStyle/>
        <a:p>
          <a:r>
            <a:rPr lang="es-CO" sz="1800" b="1" dirty="0"/>
            <a:t>DESARROLLO DE LA MODALIDAD DE  SELECCIÓN  QUE RESULTE PROCEDENTE.</a:t>
          </a:r>
          <a:endParaRPr lang="es-CO" sz="1800" b="1" dirty="0">
            <a:latin typeface="Century Gothic" panose="020B0502020202020204" pitchFamily="34" charset="0"/>
            <a:cs typeface="Arial" pitchFamily="34" charset="0"/>
          </a:endParaRPr>
        </a:p>
      </dgm:t>
    </dgm:pt>
    <dgm:pt modelId="{1E9518EA-3B43-4943-A868-094346E2B6EF}" type="parTrans" cxnId="{67E074E6-DF5A-4E90-AC3E-B27917CFC941}">
      <dgm:prSet/>
      <dgm:spPr/>
      <dgm:t>
        <a:bodyPr/>
        <a:lstStyle/>
        <a:p>
          <a:endParaRPr lang="es-CO" b="1">
            <a:latin typeface="Century Gothic" panose="020B0502020202020204" pitchFamily="34" charset="0"/>
            <a:cs typeface="Arial" pitchFamily="34" charset="0"/>
          </a:endParaRPr>
        </a:p>
      </dgm:t>
    </dgm:pt>
    <dgm:pt modelId="{F17A4C9A-B16E-479D-BBAF-582C1787DDDE}" type="sibTrans" cxnId="{67E074E6-DF5A-4E90-AC3E-B27917CFC941}">
      <dgm:prSet/>
      <dgm:spPr/>
      <dgm:t>
        <a:bodyPr/>
        <a:lstStyle/>
        <a:p>
          <a:endParaRPr lang="es-CO" b="1">
            <a:latin typeface="Century Gothic" panose="020B0502020202020204" pitchFamily="34" charset="0"/>
            <a:cs typeface="Arial" pitchFamily="34" charset="0"/>
          </a:endParaRPr>
        </a:p>
      </dgm:t>
    </dgm:pt>
    <dgm:pt modelId="{123C6160-B8D0-4FF4-ACDA-553D5ED23D51}">
      <dgm:prSet phldrT="[Texto]" custT="1"/>
      <dgm:spPr>
        <a:solidFill>
          <a:schemeClr val="accent2">
            <a:lumMod val="75000"/>
          </a:schemeClr>
        </a:solidFill>
      </dgm:spPr>
      <dgm:t>
        <a:bodyPr/>
        <a:lstStyle/>
        <a:p>
          <a:r>
            <a:rPr lang="es-CO" sz="1800" b="1" dirty="0">
              <a:latin typeface="+mn-lt"/>
              <a:cs typeface="Helvetica" panose="020B0604020202020204" pitchFamily="34" charset="0"/>
            </a:rPr>
            <a:t>FIRMA DEL CONTRATO</a:t>
          </a:r>
          <a:r>
            <a:rPr lang="es-CO" sz="1800" b="1" dirty="0">
              <a:latin typeface="Helvetica" panose="020B0604020202020204" pitchFamily="34" charset="0"/>
              <a:cs typeface="Helvetica" panose="020B0604020202020204" pitchFamily="34" charset="0"/>
            </a:rPr>
            <a:t>.</a:t>
          </a:r>
        </a:p>
      </dgm:t>
    </dgm:pt>
    <dgm:pt modelId="{541B2BE0-684B-43A1-B9A6-4B0AE53DC1DA}" type="parTrans" cxnId="{A805CE1C-187B-4611-BBFC-9E5FDE7C33CE}">
      <dgm:prSet/>
      <dgm:spPr/>
      <dgm:t>
        <a:bodyPr/>
        <a:lstStyle/>
        <a:p>
          <a:endParaRPr lang="es-CO" b="1">
            <a:latin typeface="Century Gothic" panose="020B0502020202020204" pitchFamily="34" charset="0"/>
            <a:cs typeface="Arial" pitchFamily="34" charset="0"/>
          </a:endParaRPr>
        </a:p>
      </dgm:t>
    </dgm:pt>
    <dgm:pt modelId="{6AFEC2CE-201D-4C28-A901-E8B86CCBA60B}" type="sibTrans" cxnId="{A805CE1C-187B-4611-BBFC-9E5FDE7C33CE}">
      <dgm:prSet/>
      <dgm:spPr/>
      <dgm:t>
        <a:bodyPr/>
        <a:lstStyle/>
        <a:p>
          <a:endParaRPr lang="es-CO" b="1">
            <a:latin typeface="Century Gothic" panose="020B0502020202020204" pitchFamily="34" charset="0"/>
            <a:cs typeface="Arial" pitchFamily="34" charset="0"/>
          </a:endParaRPr>
        </a:p>
      </dgm:t>
    </dgm:pt>
    <dgm:pt modelId="{6F669B74-3692-4534-9A03-9F07290E3FCA}">
      <dgm:prSet phldrT="[Texto]" custT="1"/>
      <dgm:spPr>
        <a:solidFill>
          <a:schemeClr val="accent2">
            <a:lumMod val="75000"/>
          </a:schemeClr>
        </a:solidFill>
      </dgm:spPr>
      <dgm:t>
        <a:bodyPr/>
        <a:lstStyle/>
        <a:p>
          <a:r>
            <a:rPr lang="es-CO" sz="1800" b="1" dirty="0">
              <a:latin typeface="Century Gothic" panose="020B0502020202020204" pitchFamily="34" charset="0"/>
              <a:cs typeface="Arial" pitchFamily="34" charset="0"/>
            </a:rPr>
            <a:t>PRINCIPIO DE PLANEACION : ESTUDIOS PREVIOS</a:t>
          </a:r>
        </a:p>
      </dgm:t>
    </dgm:pt>
    <dgm:pt modelId="{383AB57A-D469-49A4-BBC1-D4F76955372E}" type="parTrans" cxnId="{277ACBA3-025F-47B1-8CDC-FCA1DC0A1FD0}">
      <dgm:prSet/>
      <dgm:spPr/>
      <dgm:t>
        <a:bodyPr/>
        <a:lstStyle/>
        <a:p>
          <a:endParaRPr lang="es-CO" b="1">
            <a:latin typeface="Century Gothic" panose="020B0502020202020204" pitchFamily="34" charset="0"/>
            <a:cs typeface="Arial" pitchFamily="34" charset="0"/>
          </a:endParaRPr>
        </a:p>
      </dgm:t>
    </dgm:pt>
    <dgm:pt modelId="{80572938-BE1A-4E84-8950-B88EE4B9096F}" type="sibTrans" cxnId="{277ACBA3-025F-47B1-8CDC-FCA1DC0A1FD0}">
      <dgm:prSet/>
      <dgm:spPr/>
      <dgm:t>
        <a:bodyPr/>
        <a:lstStyle/>
        <a:p>
          <a:endParaRPr lang="es-CO" b="1">
            <a:latin typeface="Century Gothic" panose="020B0502020202020204" pitchFamily="34" charset="0"/>
            <a:cs typeface="Arial" pitchFamily="34" charset="0"/>
          </a:endParaRPr>
        </a:p>
      </dgm:t>
    </dgm:pt>
    <dgm:pt modelId="{C06131F6-74A4-4B64-B661-5C410E41E384}" type="pres">
      <dgm:prSet presAssocID="{1A81286D-E2A9-40C6-B4F4-F624EF329083}" presName="CompostProcess" presStyleCnt="0">
        <dgm:presLayoutVars>
          <dgm:dir/>
          <dgm:resizeHandles val="exact"/>
        </dgm:presLayoutVars>
      </dgm:prSet>
      <dgm:spPr/>
    </dgm:pt>
    <dgm:pt modelId="{EE01B10D-F9E8-483B-826B-7D42561A8C87}" type="pres">
      <dgm:prSet presAssocID="{1A81286D-E2A9-40C6-B4F4-F624EF329083}" presName="arrow" presStyleLbl="bgShp" presStyleIdx="0" presStyleCnt="1" custLinFactNeighborY="299"/>
      <dgm:spPr>
        <a:solidFill>
          <a:schemeClr val="accent2">
            <a:lumMod val="40000"/>
            <a:lumOff val="60000"/>
          </a:schemeClr>
        </a:solidFill>
      </dgm:spPr>
    </dgm:pt>
    <dgm:pt modelId="{AE9FEB88-C6D0-4DF3-B4F7-753EF669E611}" type="pres">
      <dgm:prSet presAssocID="{1A81286D-E2A9-40C6-B4F4-F624EF329083}" presName="linearProcess" presStyleCnt="0"/>
      <dgm:spPr/>
    </dgm:pt>
    <dgm:pt modelId="{E2EA429C-B6F5-4385-8AD1-BEF69D62E940}" type="pres">
      <dgm:prSet presAssocID="{6F669B74-3692-4534-9A03-9F07290E3FCA}" presName="textNode" presStyleLbl="node1" presStyleIdx="0" presStyleCnt="4">
        <dgm:presLayoutVars>
          <dgm:bulletEnabled val="1"/>
        </dgm:presLayoutVars>
      </dgm:prSet>
      <dgm:spPr/>
      <dgm:t>
        <a:bodyPr/>
        <a:lstStyle/>
        <a:p>
          <a:endParaRPr lang="es-ES"/>
        </a:p>
      </dgm:t>
    </dgm:pt>
    <dgm:pt modelId="{72CB34EB-8F9D-490E-B5D7-EBD113BBA94A}" type="pres">
      <dgm:prSet presAssocID="{80572938-BE1A-4E84-8950-B88EE4B9096F}" presName="sibTrans" presStyleCnt="0"/>
      <dgm:spPr/>
    </dgm:pt>
    <dgm:pt modelId="{6CBF0B57-2C5D-4FEA-9B78-118DF54F95E5}" type="pres">
      <dgm:prSet presAssocID="{11F3BCD0-B1A2-4292-98AE-B369B171530E}" presName="textNode" presStyleLbl="node1" presStyleIdx="1" presStyleCnt="4">
        <dgm:presLayoutVars>
          <dgm:bulletEnabled val="1"/>
        </dgm:presLayoutVars>
      </dgm:prSet>
      <dgm:spPr/>
      <dgm:t>
        <a:bodyPr/>
        <a:lstStyle/>
        <a:p>
          <a:endParaRPr lang="es-ES"/>
        </a:p>
      </dgm:t>
    </dgm:pt>
    <dgm:pt modelId="{D3AE96E3-1ADF-46F4-9F04-91F1D8EAF1FA}" type="pres">
      <dgm:prSet presAssocID="{2FD06D6C-A43C-46D4-A3BB-4945BF0DF43E}" presName="sibTrans" presStyleCnt="0"/>
      <dgm:spPr/>
    </dgm:pt>
    <dgm:pt modelId="{889EAAEC-4BF3-46DB-A68E-59A476A13472}" type="pres">
      <dgm:prSet presAssocID="{69997B97-315D-468E-B67F-26F48CB1E242}" presName="textNode" presStyleLbl="node1" presStyleIdx="2" presStyleCnt="4" custScaleY="100203">
        <dgm:presLayoutVars>
          <dgm:bulletEnabled val="1"/>
        </dgm:presLayoutVars>
      </dgm:prSet>
      <dgm:spPr/>
      <dgm:t>
        <a:bodyPr/>
        <a:lstStyle/>
        <a:p>
          <a:endParaRPr lang="es-ES"/>
        </a:p>
      </dgm:t>
    </dgm:pt>
    <dgm:pt modelId="{8BC82498-482D-4E8B-BF63-659D68A44DD6}" type="pres">
      <dgm:prSet presAssocID="{F17A4C9A-B16E-479D-BBAF-582C1787DDDE}" presName="sibTrans" presStyleCnt="0"/>
      <dgm:spPr/>
    </dgm:pt>
    <dgm:pt modelId="{CB268522-D8DB-47E6-8A3C-27623F914DA1}" type="pres">
      <dgm:prSet presAssocID="{123C6160-B8D0-4FF4-ACDA-553D5ED23D51}" presName="textNode" presStyleLbl="node1" presStyleIdx="3" presStyleCnt="4">
        <dgm:presLayoutVars>
          <dgm:bulletEnabled val="1"/>
        </dgm:presLayoutVars>
      </dgm:prSet>
      <dgm:spPr/>
      <dgm:t>
        <a:bodyPr/>
        <a:lstStyle/>
        <a:p>
          <a:endParaRPr lang="es-ES"/>
        </a:p>
      </dgm:t>
    </dgm:pt>
  </dgm:ptLst>
  <dgm:cxnLst>
    <dgm:cxn modelId="{0B5AA5C3-B11A-1043-92EF-1CAAE5E33A9D}" type="presOf" srcId="{11F3BCD0-B1A2-4292-98AE-B369B171530E}" destId="{6CBF0B57-2C5D-4FEA-9B78-118DF54F95E5}" srcOrd="0" destOrd="0" presId="urn:microsoft.com/office/officeart/2005/8/layout/hProcess9"/>
    <dgm:cxn modelId="{A805CE1C-187B-4611-BBFC-9E5FDE7C33CE}" srcId="{1A81286D-E2A9-40C6-B4F4-F624EF329083}" destId="{123C6160-B8D0-4FF4-ACDA-553D5ED23D51}" srcOrd="3" destOrd="0" parTransId="{541B2BE0-684B-43A1-B9A6-4B0AE53DC1DA}" sibTransId="{6AFEC2CE-201D-4C28-A901-E8B86CCBA60B}"/>
    <dgm:cxn modelId="{8F4068FA-8A33-1C4A-B312-9DF7B81C095F}" type="presOf" srcId="{1A81286D-E2A9-40C6-B4F4-F624EF329083}" destId="{C06131F6-74A4-4B64-B661-5C410E41E384}" srcOrd="0" destOrd="0" presId="urn:microsoft.com/office/officeart/2005/8/layout/hProcess9"/>
    <dgm:cxn modelId="{277ACBA3-025F-47B1-8CDC-FCA1DC0A1FD0}" srcId="{1A81286D-E2A9-40C6-B4F4-F624EF329083}" destId="{6F669B74-3692-4534-9A03-9F07290E3FCA}" srcOrd="0" destOrd="0" parTransId="{383AB57A-D469-49A4-BBC1-D4F76955372E}" sibTransId="{80572938-BE1A-4E84-8950-B88EE4B9096F}"/>
    <dgm:cxn modelId="{67E074E6-DF5A-4E90-AC3E-B27917CFC941}" srcId="{1A81286D-E2A9-40C6-B4F4-F624EF329083}" destId="{69997B97-315D-468E-B67F-26F48CB1E242}" srcOrd="2" destOrd="0" parTransId="{1E9518EA-3B43-4943-A868-094346E2B6EF}" sibTransId="{F17A4C9A-B16E-479D-BBAF-582C1787DDDE}"/>
    <dgm:cxn modelId="{1D4F7DED-8E0B-C343-9AD8-5D71B04C70AA}" type="presOf" srcId="{6F669B74-3692-4534-9A03-9F07290E3FCA}" destId="{E2EA429C-B6F5-4385-8AD1-BEF69D62E940}" srcOrd="0" destOrd="0" presId="urn:microsoft.com/office/officeart/2005/8/layout/hProcess9"/>
    <dgm:cxn modelId="{0F69F68E-D9A2-A247-89E8-11E9F1D05315}" type="presOf" srcId="{123C6160-B8D0-4FF4-ACDA-553D5ED23D51}" destId="{CB268522-D8DB-47E6-8A3C-27623F914DA1}" srcOrd="0" destOrd="0" presId="urn:microsoft.com/office/officeart/2005/8/layout/hProcess9"/>
    <dgm:cxn modelId="{CCCDE5E7-B1EE-4EAA-9505-D456F9E2D70A}" srcId="{1A81286D-E2A9-40C6-B4F4-F624EF329083}" destId="{11F3BCD0-B1A2-4292-98AE-B369B171530E}" srcOrd="1" destOrd="0" parTransId="{87D81335-E003-41C5-9B16-E360AD9AEA28}" sibTransId="{2FD06D6C-A43C-46D4-A3BB-4945BF0DF43E}"/>
    <dgm:cxn modelId="{E8C670A9-E0CF-864D-8B60-E3405E985A98}" type="presOf" srcId="{69997B97-315D-468E-B67F-26F48CB1E242}" destId="{889EAAEC-4BF3-46DB-A68E-59A476A13472}" srcOrd="0" destOrd="0" presId="urn:microsoft.com/office/officeart/2005/8/layout/hProcess9"/>
    <dgm:cxn modelId="{96DF4284-03BD-544C-82AE-7E52969C4C42}" type="presParOf" srcId="{C06131F6-74A4-4B64-B661-5C410E41E384}" destId="{EE01B10D-F9E8-483B-826B-7D42561A8C87}" srcOrd="0" destOrd="0" presId="urn:microsoft.com/office/officeart/2005/8/layout/hProcess9"/>
    <dgm:cxn modelId="{D6509640-238F-A44C-8F36-FA53EEB2CB5C}" type="presParOf" srcId="{C06131F6-74A4-4B64-B661-5C410E41E384}" destId="{AE9FEB88-C6D0-4DF3-B4F7-753EF669E611}" srcOrd="1" destOrd="0" presId="urn:microsoft.com/office/officeart/2005/8/layout/hProcess9"/>
    <dgm:cxn modelId="{45680018-98A0-4D4D-B824-321E34748236}" type="presParOf" srcId="{AE9FEB88-C6D0-4DF3-B4F7-753EF669E611}" destId="{E2EA429C-B6F5-4385-8AD1-BEF69D62E940}" srcOrd="0" destOrd="0" presId="urn:microsoft.com/office/officeart/2005/8/layout/hProcess9"/>
    <dgm:cxn modelId="{5E219F7B-7786-304D-BAB7-606C006B1D70}" type="presParOf" srcId="{AE9FEB88-C6D0-4DF3-B4F7-753EF669E611}" destId="{72CB34EB-8F9D-490E-B5D7-EBD113BBA94A}" srcOrd="1" destOrd="0" presId="urn:microsoft.com/office/officeart/2005/8/layout/hProcess9"/>
    <dgm:cxn modelId="{E7F66021-9BF0-8043-A05F-DF0E7D9892C8}" type="presParOf" srcId="{AE9FEB88-C6D0-4DF3-B4F7-753EF669E611}" destId="{6CBF0B57-2C5D-4FEA-9B78-118DF54F95E5}" srcOrd="2" destOrd="0" presId="urn:microsoft.com/office/officeart/2005/8/layout/hProcess9"/>
    <dgm:cxn modelId="{BBAD9735-6011-8E45-BD31-3FC5598506EB}" type="presParOf" srcId="{AE9FEB88-C6D0-4DF3-B4F7-753EF669E611}" destId="{D3AE96E3-1ADF-46F4-9F04-91F1D8EAF1FA}" srcOrd="3" destOrd="0" presId="urn:microsoft.com/office/officeart/2005/8/layout/hProcess9"/>
    <dgm:cxn modelId="{264ED407-5756-7E48-80F5-AFFC64F8762C}" type="presParOf" srcId="{AE9FEB88-C6D0-4DF3-B4F7-753EF669E611}" destId="{889EAAEC-4BF3-46DB-A68E-59A476A13472}" srcOrd="4" destOrd="0" presId="urn:microsoft.com/office/officeart/2005/8/layout/hProcess9"/>
    <dgm:cxn modelId="{770C67BE-F53A-5D45-87FC-AF15A120DC4A}" type="presParOf" srcId="{AE9FEB88-C6D0-4DF3-B4F7-753EF669E611}" destId="{8BC82498-482D-4E8B-BF63-659D68A44DD6}" srcOrd="5" destOrd="0" presId="urn:microsoft.com/office/officeart/2005/8/layout/hProcess9"/>
    <dgm:cxn modelId="{1FF22F5C-9C6E-E548-9689-8C9305E11109}" type="presParOf" srcId="{AE9FEB88-C6D0-4DF3-B4F7-753EF669E611}" destId="{CB268522-D8DB-47E6-8A3C-27623F914DA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5099C9-77BA-44CC-BF90-7A4BCC872E1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CO"/>
        </a:p>
      </dgm:t>
    </dgm:pt>
    <dgm:pt modelId="{74B4327C-5288-4D93-9A98-5F5B09264944}">
      <dgm:prSet phldrT="[Texto]" custT="1"/>
      <dgm:spPr>
        <a:solidFill>
          <a:srgbClr val="FFC000"/>
        </a:solidFill>
      </dgm:spPr>
      <dgm:t>
        <a:bodyPr/>
        <a:lstStyle/>
        <a:p>
          <a:r>
            <a:rPr lang="es-CO" sz="3200" dirty="0"/>
            <a:t>¿Qué se entiende por obras de alta, baja o media complejidad?</a:t>
          </a:r>
        </a:p>
      </dgm:t>
    </dgm:pt>
    <dgm:pt modelId="{D5920E29-8564-4CCB-A17D-E858BD10ABD3}" type="parTrans" cxnId="{3B0E0B7B-1699-49FB-82A2-71FD0DC178AD}">
      <dgm:prSet/>
      <dgm:spPr/>
      <dgm:t>
        <a:bodyPr/>
        <a:lstStyle/>
        <a:p>
          <a:endParaRPr lang="es-CO"/>
        </a:p>
      </dgm:t>
    </dgm:pt>
    <dgm:pt modelId="{DC22D7EB-E8F4-42F9-A46D-B0981CF59E7C}" type="sibTrans" cxnId="{3B0E0B7B-1699-49FB-82A2-71FD0DC178AD}">
      <dgm:prSet/>
      <dgm:spPr/>
      <dgm:t>
        <a:bodyPr/>
        <a:lstStyle/>
        <a:p>
          <a:endParaRPr lang="es-CO"/>
        </a:p>
      </dgm:t>
    </dgm:pt>
    <dgm:pt modelId="{04C5B740-A484-4EE8-8E49-92021D903B48}">
      <dgm:prSet phldrT="[Texto]" custT="1"/>
      <dgm:spPr/>
      <dgm:t>
        <a:bodyPr/>
        <a:lstStyle/>
        <a:p>
          <a:r>
            <a:rPr lang="es-CO" sz="2000" b="1" dirty="0">
              <a:solidFill>
                <a:srgbClr val="DA723E"/>
              </a:solidFill>
              <a:effectLst/>
            </a:rPr>
            <a:t>No es posible estandarizarlo. Debe definirse por la entidad teniendo en cuenta alcance físico y condiciones geográficas, geológicas, hidrológicas, climáticas, etc</a:t>
          </a:r>
          <a:r>
            <a:rPr lang="es-CO" sz="2000" dirty="0">
              <a:solidFill>
                <a:srgbClr val="DA723E"/>
              </a:solidFill>
            </a:rPr>
            <a:t>.</a:t>
          </a:r>
        </a:p>
      </dgm:t>
    </dgm:pt>
    <dgm:pt modelId="{5E1F709B-7689-4778-B9A2-5C3D45D4D65E}" type="parTrans" cxnId="{54DD9D6E-9185-4EB0-830B-503EB15A6816}">
      <dgm:prSet/>
      <dgm:spPr/>
      <dgm:t>
        <a:bodyPr/>
        <a:lstStyle/>
        <a:p>
          <a:endParaRPr lang="es-CO"/>
        </a:p>
      </dgm:t>
    </dgm:pt>
    <dgm:pt modelId="{3CFEAE2F-E7A1-48F6-B61A-9345D1AC0549}" type="sibTrans" cxnId="{54DD9D6E-9185-4EB0-830B-503EB15A6816}">
      <dgm:prSet/>
      <dgm:spPr/>
      <dgm:t>
        <a:bodyPr/>
        <a:lstStyle/>
        <a:p>
          <a:endParaRPr lang="es-CO"/>
        </a:p>
      </dgm:t>
    </dgm:pt>
    <dgm:pt modelId="{400F07A3-7F80-4597-AB5E-0D954ACC54E4}">
      <dgm:prSet phldrT="[Texto]" custT="1"/>
      <dgm:spPr>
        <a:solidFill>
          <a:schemeClr val="bg1">
            <a:lumMod val="75000"/>
          </a:schemeClr>
        </a:solidFill>
      </dgm:spPr>
      <dgm:t>
        <a:bodyPr/>
        <a:lstStyle/>
        <a:p>
          <a:r>
            <a:rPr lang="es-CO" sz="3200" dirty="0"/>
            <a:t>¿Cómo evalúa la entidad la experiencia en contratos que contienen varias actividades?</a:t>
          </a:r>
        </a:p>
      </dgm:t>
    </dgm:pt>
    <dgm:pt modelId="{290BA142-C079-46E0-8927-002012EA51FD}" type="parTrans" cxnId="{87E9EE09-71CD-43C6-B7DF-39AB03B00E17}">
      <dgm:prSet/>
      <dgm:spPr/>
      <dgm:t>
        <a:bodyPr/>
        <a:lstStyle/>
        <a:p>
          <a:endParaRPr lang="es-CO"/>
        </a:p>
      </dgm:t>
    </dgm:pt>
    <dgm:pt modelId="{48AF4D97-8464-4516-ABCB-B6C14BCAFB7E}" type="sibTrans" cxnId="{87E9EE09-71CD-43C6-B7DF-39AB03B00E17}">
      <dgm:prSet/>
      <dgm:spPr/>
      <dgm:t>
        <a:bodyPr/>
        <a:lstStyle/>
        <a:p>
          <a:endParaRPr lang="es-CO"/>
        </a:p>
      </dgm:t>
    </dgm:pt>
    <dgm:pt modelId="{F9A57AA0-AC5D-4495-9AC7-641515E4A060}">
      <dgm:prSet phldrT="[Texto]" custT="1"/>
      <dgm:spPr/>
      <dgm:t>
        <a:bodyPr/>
        <a:lstStyle/>
        <a:p>
          <a:r>
            <a:rPr lang="es-CO" sz="2000" b="1" dirty="0">
              <a:solidFill>
                <a:srgbClr val="DA723E"/>
              </a:solidFill>
            </a:rPr>
            <a:t>Si el contrato tiene varias actividades, se deben tener en cuenta los porcentajes del presupuesto oficial y las longitudes relacionadas con las actividades que sí cumplen con los requisitos de experiencia de la Matriz</a:t>
          </a:r>
          <a:r>
            <a:rPr lang="es-CO" sz="2000" b="1" dirty="0"/>
            <a:t>.</a:t>
          </a:r>
        </a:p>
      </dgm:t>
    </dgm:pt>
    <dgm:pt modelId="{7CAA5F99-6BAE-45D5-BCB6-AC05FD98D669}" type="parTrans" cxnId="{EC17E440-854B-4263-AD02-5467C279D002}">
      <dgm:prSet/>
      <dgm:spPr/>
      <dgm:t>
        <a:bodyPr/>
        <a:lstStyle/>
        <a:p>
          <a:endParaRPr lang="es-CO"/>
        </a:p>
      </dgm:t>
    </dgm:pt>
    <dgm:pt modelId="{4AE8BF7D-2315-4EA7-8A4A-CB012D597989}" type="sibTrans" cxnId="{EC17E440-854B-4263-AD02-5467C279D002}">
      <dgm:prSet/>
      <dgm:spPr/>
      <dgm:t>
        <a:bodyPr/>
        <a:lstStyle/>
        <a:p>
          <a:endParaRPr lang="es-CO"/>
        </a:p>
      </dgm:t>
    </dgm:pt>
    <dgm:pt modelId="{80C1E0AC-7B89-403E-9C70-741338AA6811}" type="pres">
      <dgm:prSet presAssocID="{755099C9-77BA-44CC-BF90-7A4BCC872E12}" presName="linear" presStyleCnt="0">
        <dgm:presLayoutVars>
          <dgm:animLvl val="lvl"/>
          <dgm:resizeHandles val="exact"/>
        </dgm:presLayoutVars>
      </dgm:prSet>
      <dgm:spPr/>
      <dgm:t>
        <a:bodyPr/>
        <a:lstStyle/>
        <a:p>
          <a:endParaRPr lang="es-ES"/>
        </a:p>
      </dgm:t>
    </dgm:pt>
    <dgm:pt modelId="{7BCCB29F-D185-4D2A-8788-8D6E2A6D1BB3}" type="pres">
      <dgm:prSet presAssocID="{74B4327C-5288-4D93-9A98-5F5B09264944}" presName="parentText" presStyleLbl="node1" presStyleIdx="0" presStyleCnt="2" custLinFactNeighborX="-475" custLinFactNeighborY="-21143">
        <dgm:presLayoutVars>
          <dgm:chMax val="0"/>
          <dgm:bulletEnabled val="1"/>
        </dgm:presLayoutVars>
      </dgm:prSet>
      <dgm:spPr/>
      <dgm:t>
        <a:bodyPr/>
        <a:lstStyle/>
        <a:p>
          <a:endParaRPr lang="es-ES"/>
        </a:p>
      </dgm:t>
    </dgm:pt>
    <dgm:pt modelId="{55EBCA99-F4AA-4988-914F-E694053E74A8}" type="pres">
      <dgm:prSet presAssocID="{74B4327C-5288-4D93-9A98-5F5B09264944}" presName="childText" presStyleLbl="revTx" presStyleIdx="0" presStyleCnt="2" custScaleY="143886">
        <dgm:presLayoutVars>
          <dgm:bulletEnabled val="1"/>
        </dgm:presLayoutVars>
      </dgm:prSet>
      <dgm:spPr/>
      <dgm:t>
        <a:bodyPr/>
        <a:lstStyle/>
        <a:p>
          <a:endParaRPr lang="es-ES"/>
        </a:p>
      </dgm:t>
    </dgm:pt>
    <dgm:pt modelId="{32D60881-A7EB-46D8-B6A0-D17B305A0209}" type="pres">
      <dgm:prSet presAssocID="{400F07A3-7F80-4597-AB5E-0D954ACC54E4}" presName="parentText" presStyleLbl="node1" presStyleIdx="1" presStyleCnt="2" custLinFactNeighborX="2635" custLinFactNeighborY="-14070">
        <dgm:presLayoutVars>
          <dgm:chMax val="0"/>
          <dgm:bulletEnabled val="1"/>
        </dgm:presLayoutVars>
      </dgm:prSet>
      <dgm:spPr/>
      <dgm:t>
        <a:bodyPr/>
        <a:lstStyle/>
        <a:p>
          <a:endParaRPr lang="es-ES"/>
        </a:p>
      </dgm:t>
    </dgm:pt>
    <dgm:pt modelId="{F36EAE85-677A-46B6-BBB8-97959B9DC39B}" type="pres">
      <dgm:prSet presAssocID="{400F07A3-7F80-4597-AB5E-0D954ACC54E4}" presName="childText" presStyleLbl="revTx" presStyleIdx="1" presStyleCnt="2">
        <dgm:presLayoutVars>
          <dgm:bulletEnabled val="1"/>
        </dgm:presLayoutVars>
      </dgm:prSet>
      <dgm:spPr/>
      <dgm:t>
        <a:bodyPr/>
        <a:lstStyle/>
        <a:p>
          <a:endParaRPr lang="es-ES"/>
        </a:p>
      </dgm:t>
    </dgm:pt>
  </dgm:ptLst>
  <dgm:cxnLst>
    <dgm:cxn modelId="{03853D35-A411-450D-B93C-044CB933456A}" type="presOf" srcId="{04C5B740-A484-4EE8-8E49-92021D903B48}" destId="{55EBCA99-F4AA-4988-914F-E694053E74A8}" srcOrd="0" destOrd="0" presId="urn:microsoft.com/office/officeart/2005/8/layout/vList2"/>
    <dgm:cxn modelId="{3B0E0B7B-1699-49FB-82A2-71FD0DC178AD}" srcId="{755099C9-77BA-44CC-BF90-7A4BCC872E12}" destId="{74B4327C-5288-4D93-9A98-5F5B09264944}" srcOrd="0" destOrd="0" parTransId="{D5920E29-8564-4CCB-A17D-E858BD10ABD3}" sibTransId="{DC22D7EB-E8F4-42F9-A46D-B0981CF59E7C}"/>
    <dgm:cxn modelId="{54DD9D6E-9185-4EB0-830B-503EB15A6816}" srcId="{74B4327C-5288-4D93-9A98-5F5B09264944}" destId="{04C5B740-A484-4EE8-8E49-92021D903B48}" srcOrd="0" destOrd="0" parTransId="{5E1F709B-7689-4778-B9A2-5C3D45D4D65E}" sibTransId="{3CFEAE2F-E7A1-48F6-B61A-9345D1AC0549}"/>
    <dgm:cxn modelId="{87E9EE09-71CD-43C6-B7DF-39AB03B00E17}" srcId="{755099C9-77BA-44CC-BF90-7A4BCC872E12}" destId="{400F07A3-7F80-4597-AB5E-0D954ACC54E4}" srcOrd="1" destOrd="0" parTransId="{290BA142-C079-46E0-8927-002012EA51FD}" sibTransId="{48AF4D97-8464-4516-ABCB-B6C14BCAFB7E}"/>
    <dgm:cxn modelId="{333D2729-7EA2-43A3-A4A2-D1EC43395D18}" type="presOf" srcId="{F9A57AA0-AC5D-4495-9AC7-641515E4A060}" destId="{F36EAE85-677A-46B6-BBB8-97959B9DC39B}" srcOrd="0" destOrd="0" presId="urn:microsoft.com/office/officeart/2005/8/layout/vList2"/>
    <dgm:cxn modelId="{EC17E440-854B-4263-AD02-5467C279D002}" srcId="{400F07A3-7F80-4597-AB5E-0D954ACC54E4}" destId="{F9A57AA0-AC5D-4495-9AC7-641515E4A060}" srcOrd="0" destOrd="0" parTransId="{7CAA5F99-6BAE-45D5-BCB6-AC05FD98D669}" sibTransId="{4AE8BF7D-2315-4EA7-8A4A-CB012D597989}"/>
    <dgm:cxn modelId="{15CA6E98-780C-4DEB-BEDC-58DCD83AACC3}" type="presOf" srcId="{755099C9-77BA-44CC-BF90-7A4BCC872E12}" destId="{80C1E0AC-7B89-403E-9C70-741338AA6811}" srcOrd="0" destOrd="0" presId="urn:microsoft.com/office/officeart/2005/8/layout/vList2"/>
    <dgm:cxn modelId="{AF584543-42C2-4FDF-A323-89BDBD158385}" type="presOf" srcId="{74B4327C-5288-4D93-9A98-5F5B09264944}" destId="{7BCCB29F-D185-4D2A-8788-8D6E2A6D1BB3}" srcOrd="0" destOrd="0" presId="urn:microsoft.com/office/officeart/2005/8/layout/vList2"/>
    <dgm:cxn modelId="{7C52011B-D52B-4A7D-8CCB-1250EF040D0A}" type="presOf" srcId="{400F07A3-7F80-4597-AB5E-0D954ACC54E4}" destId="{32D60881-A7EB-46D8-B6A0-D17B305A0209}" srcOrd="0" destOrd="0" presId="urn:microsoft.com/office/officeart/2005/8/layout/vList2"/>
    <dgm:cxn modelId="{88E84F4F-EE5A-4F27-93AF-5E32E783D1C6}" type="presParOf" srcId="{80C1E0AC-7B89-403E-9C70-741338AA6811}" destId="{7BCCB29F-D185-4D2A-8788-8D6E2A6D1BB3}" srcOrd="0" destOrd="0" presId="urn:microsoft.com/office/officeart/2005/8/layout/vList2"/>
    <dgm:cxn modelId="{0FA62B99-3EAD-46C2-B39D-E9B75C85B7FB}" type="presParOf" srcId="{80C1E0AC-7B89-403E-9C70-741338AA6811}" destId="{55EBCA99-F4AA-4988-914F-E694053E74A8}" srcOrd="1" destOrd="0" presId="urn:microsoft.com/office/officeart/2005/8/layout/vList2"/>
    <dgm:cxn modelId="{54389754-E5B6-4ADF-B62F-7A20C2BDF8D2}" type="presParOf" srcId="{80C1E0AC-7B89-403E-9C70-741338AA6811}" destId="{32D60881-A7EB-46D8-B6A0-D17B305A0209}" srcOrd="2" destOrd="0" presId="urn:microsoft.com/office/officeart/2005/8/layout/vList2"/>
    <dgm:cxn modelId="{422D4C1D-B9B8-409F-90CC-64FC48791A1B}" type="presParOf" srcId="{80C1E0AC-7B89-403E-9C70-741338AA6811}" destId="{F36EAE85-677A-46B6-BBB8-97959B9DC39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5099C9-77BA-44CC-BF90-7A4BCC872E1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CO"/>
        </a:p>
      </dgm:t>
    </dgm:pt>
    <dgm:pt modelId="{74B4327C-5288-4D93-9A98-5F5B09264944}">
      <dgm:prSet phldrT="[Texto]"/>
      <dgm:spPr>
        <a:solidFill>
          <a:schemeClr val="bg1">
            <a:lumMod val="75000"/>
          </a:schemeClr>
        </a:solidFill>
      </dgm:spPr>
      <dgm:t>
        <a:bodyPr/>
        <a:lstStyle/>
        <a:p>
          <a:r>
            <a:rPr lang="es-CO" dirty="0"/>
            <a:t>¿Cómo se aplica la causal de rechazo relacionada con que el proponente no informe todos los contratos que tenga en ejecución antes del cierre?</a:t>
          </a:r>
        </a:p>
      </dgm:t>
    </dgm:pt>
    <dgm:pt modelId="{D5920E29-8564-4CCB-A17D-E858BD10ABD3}" type="parTrans" cxnId="{3B0E0B7B-1699-49FB-82A2-71FD0DC178AD}">
      <dgm:prSet/>
      <dgm:spPr/>
      <dgm:t>
        <a:bodyPr/>
        <a:lstStyle/>
        <a:p>
          <a:endParaRPr lang="es-CO"/>
        </a:p>
      </dgm:t>
    </dgm:pt>
    <dgm:pt modelId="{DC22D7EB-E8F4-42F9-A46D-B0981CF59E7C}" type="sibTrans" cxnId="{3B0E0B7B-1699-49FB-82A2-71FD0DC178AD}">
      <dgm:prSet/>
      <dgm:spPr/>
      <dgm:t>
        <a:bodyPr/>
        <a:lstStyle/>
        <a:p>
          <a:endParaRPr lang="es-CO"/>
        </a:p>
      </dgm:t>
    </dgm:pt>
    <dgm:pt modelId="{04C5B740-A484-4EE8-8E49-92021D903B48}">
      <dgm:prSet phldrT="[Texto]"/>
      <dgm:spPr/>
      <dgm:t>
        <a:bodyPr/>
        <a:lstStyle/>
        <a:p>
          <a:r>
            <a:rPr lang="es-CO" dirty="0">
              <a:solidFill>
                <a:srgbClr val="DA723E"/>
              </a:solidFill>
            </a:rPr>
            <a:t>La causal hace referencia a contratos en ejecución – no adjudicados – independientemente de que se encuentren suspendidos que no hayan sido relacionados por el proponente. Dicha causal se configura objetivamente, sin que se otorgue al proponente posibilidad de subsanar.</a:t>
          </a:r>
        </a:p>
      </dgm:t>
    </dgm:pt>
    <dgm:pt modelId="{5E1F709B-7689-4778-B9A2-5C3D45D4D65E}" type="parTrans" cxnId="{54DD9D6E-9185-4EB0-830B-503EB15A6816}">
      <dgm:prSet/>
      <dgm:spPr/>
      <dgm:t>
        <a:bodyPr/>
        <a:lstStyle/>
        <a:p>
          <a:endParaRPr lang="es-CO"/>
        </a:p>
      </dgm:t>
    </dgm:pt>
    <dgm:pt modelId="{3CFEAE2F-E7A1-48F6-B61A-9345D1AC0549}" type="sibTrans" cxnId="{54DD9D6E-9185-4EB0-830B-503EB15A6816}">
      <dgm:prSet/>
      <dgm:spPr/>
      <dgm:t>
        <a:bodyPr/>
        <a:lstStyle/>
        <a:p>
          <a:endParaRPr lang="es-CO"/>
        </a:p>
      </dgm:t>
    </dgm:pt>
    <dgm:pt modelId="{400F07A3-7F80-4597-AB5E-0D954ACC54E4}">
      <dgm:prSet phldrT="[Texto]" custT="1"/>
      <dgm:spPr>
        <a:solidFill>
          <a:srgbClr val="FFC000"/>
        </a:solidFill>
      </dgm:spPr>
      <dgm:t>
        <a:bodyPr/>
        <a:lstStyle/>
        <a:p>
          <a:r>
            <a:rPr lang="es-CO" sz="2400" dirty="0"/>
            <a:t>¿Cómo se aplica la causal de rechazo relacionada con que </a:t>
          </a:r>
          <a:r>
            <a:rPr lang="es-MX" sz="2400" dirty="0"/>
            <a:t>el proponente aporte información inexacta sobre la cual pueda existir una posible falsedad?</a:t>
          </a:r>
          <a:endParaRPr lang="es-CO" sz="2400" dirty="0"/>
        </a:p>
      </dgm:t>
    </dgm:pt>
    <dgm:pt modelId="{290BA142-C079-46E0-8927-002012EA51FD}" type="parTrans" cxnId="{87E9EE09-71CD-43C6-B7DF-39AB03B00E17}">
      <dgm:prSet/>
      <dgm:spPr/>
      <dgm:t>
        <a:bodyPr/>
        <a:lstStyle/>
        <a:p>
          <a:endParaRPr lang="es-CO"/>
        </a:p>
      </dgm:t>
    </dgm:pt>
    <dgm:pt modelId="{48AF4D97-8464-4516-ABCB-B6C14BCAFB7E}" type="sibTrans" cxnId="{87E9EE09-71CD-43C6-B7DF-39AB03B00E17}">
      <dgm:prSet/>
      <dgm:spPr/>
      <dgm:t>
        <a:bodyPr/>
        <a:lstStyle/>
        <a:p>
          <a:endParaRPr lang="es-CO"/>
        </a:p>
      </dgm:t>
    </dgm:pt>
    <dgm:pt modelId="{F9A57AA0-AC5D-4495-9AC7-641515E4A060}">
      <dgm:prSet phldrT="[Texto]"/>
      <dgm:spPr/>
      <dgm:t>
        <a:bodyPr/>
        <a:lstStyle/>
        <a:p>
          <a:r>
            <a:rPr lang="es-CO" dirty="0">
              <a:solidFill>
                <a:srgbClr val="DA723E"/>
              </a:solidFill>
            </a:rPr>
            <a:t>La entidad debe analizar si se trata de una simple inconsistencia frente a lo cual no tendrá en cuenta la experiencia aportada. Si se trata de información frente a la cual tiene convencimiento de que es falsa, se rechazará la oferta. </a:t>
          </a:r>
        </a:p>
      </dgm:t>
    </dgm:pt>
    <dgm:pt modelId="{7CAA5F99-6BAE-45D5-BCB6-AC05FD98D669}" type="parTrans" cxnId="{EC17E440-854B-4263-AD02-5467C279D002}">
      <dgm:prSet/>
      <dgm:spPr/>
      <dgm:t>
        <a:bodyPr/>
        <a:lstStyle/>
        <a:p>
          <a:endParaRPr lang="es-CO"/>
        </a:p>
      </dgm:t>
    </dgm:pt>
    <dgm:pt modelId="{4AE8BF7D-2315-4EA7-8A4A-CB012D597989}" type="sibTrans" cxnId="{EC17E440-854B-4263-AD02-5467C279D002}">
      <dgm:prSet/>
      <dgm:spPr/>
      <dgm:t>
        <a:bodyPr/>
        <a:lstStyle/>
        <a:p>
          <a:endParaRPr lang="es-CO"/>
        </a:p>
      </dgm:t>
    </dgm:pt>
    <dgm:pt modelId="{42BA2EE0-CB04-406C-AB1C-BC294E45C4AC}">
      <dgm:prSet phldrT="[Texto]"/>
      <dgm:spPr/>
      <dgm:t>
        <a:bodyPr/>
        <a:lstStyle/>
        <a:p>
          <a:endParaRPr lang="es-CO" dirty="0">
            <a:solidFill>
              <a:srgbClr val="DA723E"/>
            </a:solidFill>
          </a:endParaRPr>
        </a:p>
      </dgm:t>
    </dgm:pt>
    <dgm:pt modelId="{696AFBFE-CCE4-41E9-ACEE-3C098EA02F61}" type="parTrans" cxnId="{14DF31A8-25E1-4425-84DC-61157EC380B3}">
      <dgm:prSet/>
      <dgm:spPr/>
    </dgm:pt>
    <dgm:pt modelId="{FB28A59E-7122-4C61-8F32-99A1D10D1BC0}" type="sibTrans" cxnId="{14DF31A8-25E1-4425-84DC-61157EC380B3}">
      <dgm:prSet/>
      <dgm:spPr/>
    </dgm:pt>
    <dgm:pt modelId="{80C1E0AC-7B89-403E-9C70-741338AA6811}" type="pres">
      <dgm:prSet presAssocID="{755099C9-77BA-44CC-BF90-7A4BCC872E12}" presName="linear" presStyleCnt="0">
        <dgm:presLayoutVars>
          <dgm:animLvl val="lvl"/>
          <dgm:resizeHandles val="exact"/>
        </dgm:presLayoutVars>
      </dgm:prSet>
      <dgm:spPr/>
      <dgm:t>
        <a:bodyPr/>
        <a:lstStyle/>
        <a:p>
          <a:endParaRPr lang="es-ES"/>
        </a:p>
      </dgm:t>
    </dgm:pt>
    <dgm:pt modelId="{7BCCB29F-D185-4D2A-8788-8D6E2A6D1BB3}" type="pres">
      <dgm:prSet presAssocID="{74B4327C-5288-4D93-9A98-5F5B09264944}" presName="parentText" presStyleLbl="node1" presStyleIdx="0" presStyleCnt="2" custScaleY="65705" custLinFactNeighborX="-300" custLinFactNeighborY="-22262">
        <dgm:presLayoutVars>
          <dgm:chMax val="0"/>
          <dgm:bulletEnabled val="1"/>
        </dgm:presLayoutVars>
      </dgm:prSet>
      <dgm:spPr/>
      <dgm:t>
        <a:bodyPr/>
        <a:lstStyle/>
        <a:p>
          <a:endParaRPr lang="es-ES"/>
        </a:p>
      </dgm:t>
    </dgm:pt>
    <dgm:pt modelId="{55EBCA99-F4AA-4988-914F-E694053E74A8}" type="pres">
      <dgm:prSet presAssocID="{74B4327C-5288-4D93-9A98-5F5B09264944}" presName="childText" presStyleLbl="revTx" presStyleIdx="0" presStyleCnt="2">
        <dgm:presLayoutVars>
          <dgm:bulletEnabled val="1"/>
        </dgm:presLayoutVars>
      </dgm:prSet>
      <dgm:spPr/>
      <dgm:t>
        <a:bodyPr/>
        <a:lstStyle/>
        <a:p>
          <a:endParaRPr lang="es-ES"/>
        </a:p>
      </dgm:t>
    </dgm:pt>
    <dgm:pt modelId="{32D60881-A7EB-46D8-B6A0-D17B305A0209}" type="pres">
      <dgm:prSet presAssocID="{400F07A3-7F80-4597-AB5E-0D954ACC54E4}" presName="parentText" presStyleLbl="node1" presStyleIdx="1" presStyleCnt="2" custScaleY="68557">
        <dgm:presLayoutVars>
          <dgm:chMax val="0"/>
          <dgm:bulletEnabled val="1"/>
        </dgm:presLayoutVars>
      </dgm:prSet>
      <dgm:spPr/>
      <dgm:t>
        <a:bodyPr/>
        <a:lstStyle/>
        <a:p>
          <a:endParaRPr lang="es-ES"/>
        </a:p>
      </dgm:t>
    </dgm:pt>
    <dgm:pt modelId="{F36EAE85-677A-46B6-BBB8-97959B9DC39B}" type="pres">
      <dgm:prSet presAssocID="{400F07A3-7F80-4597-AB5E-0D954ACC54E4}" presName="childText" presStyleLbl="revTx" presStyleIdx="1" presStyleCnt="2">
        <dgm:presLayoutVars>
          <dgm:bulletEnabled val="1"/>
        </dgm:presLayoutVars>
      </dgm:prSet>
      <dgm:spPr/>
      <dgm:t>
        <a:bodyPr/>
        <a:lstStyle/>
        <a:p>
          <a:endParaRPr lang="es-ES"/>
        </a:p>
      </dgm:t>
    </dgm:pt>
  </dgm:ptLst>
  <dgm:cxnLst>
    <dgm:cxn modelId="{03853D35-A411-450D-B93C-044CB933456A}" type="presOf" srcId="{04C5B740-A484-4EE8-8E49-92021D903B48}" destId="{55EBCA99-F4AA-4988-914F-E694053E74A8}" srcOrd="0" destOrd="0" presId="urn:microsoft.com/office/officeart/2005/8/layout/vList2"/>
    <dgm:cxn modelId="{3B0E0B7B-1699-49FB-82A2-71FD0DC178AD}" srcId="{755099C9-77BA-44CC-BF90-7A4BCC872E12}" destId="{74B4327C-5288-4D93-9A98-5F5B09264944}" srcOrd="0" destOrd="0" parTransId="{D5920E29-8564-4CCB-A17D-E858BD10ABD3}" sibTransId="{DC22D7EB-E8F4-42F9-A46D-B0981CF59E7C}"/>
    <dgm:cxn modelId="{54DD9D6E-9185-4EB0-830B-503EB15A6816}" srcId="{74B4327C-5288-4D93-9A98-5F5B09264944}" destId="{04C5B740-A484-4EE8-8E49-92021D903B48}" srcOrd="0" destOrd="0" parTransId="{5E1F709B-7689-4778-B9A2-5C3D45D4D65E}" sibTransId="{3CFEAE2F-E7A1-48F6-B61A-9345D1AC0549}"/>
    <dgm:cxn modelId="{87E9EE09-71CD-43C6-B7DF-39AB03B00E17}" srcId="{755099C9-77BA-44CC-BF90-7A4BCC872E12}" destId="{400F07A3-7F80-4597-AB5E-0D954ACC54E4}" srcOrd="1" destOrd="0" parTransId="{290BA142-C079-46E0-8927-002012EA51FD}" sibTransId="{48AF4D97-8464-4516-ABCB-B6C14BCAFB7E}"/>
    <dgm:cxn modelId="{14DF31A8-25E1-4425-84DC-61157EC380B3}" srcId="{400F07A3-7F80-4597-AB5E-0D954ACC54E4}" destId="{42BA2EE0-CB04-406C-AB1C-BC294E45C4AC}" srcOrd="0" destOrd="0" parTransId="{696AFBFE-CCE4-41E9-ACEE-3C098EA02F61}" sibTransId="{FB28A59E-7122-4C61-8F32-99A1D10D1BC0}"/>
    <dgm:cxn modelId="{01D4C03D-3885-4311-A773-266F34A37D6C}" type="presOf" srcId="{42BA2EE0-CB04-406C-AB1C-BC294E45C4AC}" destId="{F36EAE85-677A-46B6-BBB8-97959B9DC39B}" srcOrd="0" destOrd="0" presId="urn:microsoft.com/office/officeart/2005/8/layout/vList2"/>
    <dgm:cxn modelId="{333D2729-7EA2-43A3-A4A2-D1EC43395D18}" type="presOf" srcId="{F9A57AA0-AC5D-4495-9AC7-641515E4A060}" destId="{F36EAE85-677A-46B6-BBB8-97959B9DC39B}" srcOrd="0" destOrd="1" presId="urn:microsoft.com/office/officeart/2005/8/layout/vList2"/>
    <dgm:cxn modelId="{EC17E440-854B-4263-AD02-5467C279D002}" srcId="{400F07A3-7F80-4597-AB5E-0D954ACC54E4}" destId="{F9A57AA0-AC5D-4495-9AC7-641515E4A060}" srcOrd="1" destOrd="0" parTransId="{7CAA5F99-6BAE-45D5-BCB6-AC05FD98D669}" sibTransId="{4AE8BF7D-2315-4EA7-8A4A-CB012D597989}"/>
    <dgm:cxn modelId="{15CA6E98-780C-4DEB-BEDC-58DCD83AACC3}" type="presOf" srcId="{755099C9-77BA-44CC-BF90-7A4BCC872E12}" destId="{80C1E0AC-7B89-403E-9C70-741338AA6811}" srcOrd="0" destOrd="0" presId="urn:microsoft.com/office/officeart/2005/8/layout/vList2"/>
    <dgm:cxn modelId="{AF584543-42C2-4FDF-A323-89BDBD158385}" type="presOf" srcId="{74B4327C-5288-4D93-9A98-5F5B09264944}" destId="{7BCCB29F-D185-4D2A-8788-8D6E2A6D1BB3}" srcOrd="0" destOrd="0" presId="urn:microsoft.com/office/officeart/2005/8/layout/vList2"/>
    <dgm:cxn modelId="{7C52011B-D52B-4A7D-8CCB-1250EF040D0A}" type="presOf" srcId="{400F07A3-7F80-4597-AB5E-0D954ACC54E4}" destId="{32D60881-A7EB-46D8-B6A0-D17B305A0209}" srcOrd="0" destOrd="0" presId="urn:microsoft.com/office/officeart/2005/8/layout/vList2"/>
    <dgm:cxn modelId="{88E84F4F-EE5A-4F27-93AF-5E32E783D1C6}" type="presParOf" srcId="{80C1E0AC-7B89-403E-9C70-741338AA6811}" destId="{7BCCB29F-D185-4D2A-8788-8D6E2A6D1BB3}" srcOrd="0" destOrd="0" presId="urn:microsoft.com/office/officeart/2005/8/layout/vList2"/>
    <dgm:cxn modelId="{0FA62B99-3EAD-46C2-B39D-E9B75C85B7FB}" type="presParOf" srcId="{80C1E0AC-7B89-403E-9C70-741338AA6811}" destId="{55EBCA99-F4AA-4988-914F-E694053E74A8}" srcOrd="1" destOrd="0" presId="urn:microsoft.com/office/officeart/2005/8/layout/vList2"/>
    <dgm:cxn modelId="{54389754-E5B6-4ADF-B62F-7A20C2BDF8D2}" type="presParOf" srcId="{80C1E0AC-7B89-403E-9C70-741338AA6811}" destId="{32D60881-A7EB-46D8-B6A0-D17B305A0209}" srcOrd="2" destOrd="0" presId="urn:microsoft.com/office/officeart/2005/8/layout/vList2"/>
    <dgm:cxn modelId="{422D4C1D-B9B8-409F-90CC-64FC48791A1B}" type="presParOf" srcId="{80C1E0AC-7B89-403E-9C70-741338AA6811}" destId="{F36EAE85-677A-46B6-BBB8-97959B9DC39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5099C9-77BA-44CC-BF90-7A4BCC872E1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CO"/>
        </a:p>
      </dgm:t>
    </dgm:pt>
    <dgm:pt modelId="{74B4327C-5288-4D93-9A98-5F5B09264944}">
      <dgm:prSet phldrT="[Texto]" custT="1"/>
      <dgm:spPr>
        <a:solidFill>
          <a:srgbClr val="FFC000"/>
        </a:solidFill>
      </dgm:spPr>
      <dgm:t>
        <a:bodyPr/>
        <a:lstStyle/>
        <a:p>
          <a:r>
            <a:rPr lang="es-CO" sz="2400" dirty="0"/>
            <a:t>¿La acreditación de la experiencia debe hacerse individualmente para cada grupo/lote?</a:t>
          </a:r>
        </a:p>
      </dgm:t>
    </dgm:pt>
    <dgm:pt modelId="{D5920E29-8564-4CCB-A17D-E858BD10ABD3}" type="parTrans" cxnId="{3B0E0B7B-1699-49FB-82A2-71FD0DC178AD}">
      <dgm:prSet/>
      <dgm:spPr/>
      <dgm:t>
        <a:bodyPr/>
        <a:lstStyle/>
        <a:p>
          <a:endParaRPr lang="es-CO"/>
        </a:p>
      </dgm:t>
    </dgm:pt>
    <dgm:pt modelId="{DC22D7EB-E8F4-42F9-A46D-B0981CF59E7C}" type="sibTrans" cxnId="{3B0E0B7B-1699-49FB-82A2-71FD0DC178AD}">
      <dgm:prSet/>
      <dgm:spPr/>
      <dgm:t>
        <a:bodyPr/>
        <a:lstStyle/>
        <a:p>
          <a:endParaRPr lang="es-CO"/>
        </a:p>
      </dgm:t>
    </dgm:pt>
    <dgm:pt modelId="{04C5B740-A484-4EE8-8E49-92021D903B48}">
      <dgm:prSet phldrT="[Texto]"/>
      <dgm:spPr/>
      <dgm:t>
        <a:bodyPr/>
        <a:lstStyle/>
        <a:p>
          <a:r>
            <a:rPr lang="es-CO" b="1" dirty="0">
              <a:solidFill>
                <a:srgbClr val="DA723E"/>
              </a:solidFill>
            </a:rPr>
            <a:t>En el evento en que el proponente opte por presentar un contrato para varios lotes o grupos, dicho contrato deberá ser verificado de forma independiente en cada lote en relación con los requisitos de experiencia exigidos para cada uno de ellos y teniendo en cuenta el número total de contratos presentados en el respectivo lote con el fin de establecer el valor mínimo a certificar.</a:t>
          </a:r>
        </a:p>
      </dgm:t>
    </dgm:pt>
    <dgm:pt modelId="{5E1F709B-7689-4778-B9A2-5C3D45D4D65E}" type="parTrans" cxnId="{54DD9D6E-9185-4EB0-830B-503EB15A6816}">
      <dgm:prSet/>
      <dgm:spPr/>
      <dgm:t>
        <a:bodyPr/>
        <a:lstStyle/>
        <a:p>
          <a:endParaRPr lang="es-CO"/>
        </a:p>
      </dgm:t>
    </dgm:pt>
    <dgm:pt modelId="{3CFEAE2F-E7A1-48F6-B61A-9345D1AC0549}" type="sibTrans" cxnId="{54DD9D6E-9185-4EB0-830B-503EB15A6816}">
      <dgm:prSet/>
      <dgm:spPr/>
      <dgm:t>
        <a:bodyPr/>
        <a:lstStyle/>
        <a:p>
          <a:endParaRPr lang="es-CO"/>
        </a:p>
      </dgm:t>
    </dgm:pt>
    <dgm:pt modelId="{400F07A3-7F80-4597-AB5E-0D954ACC54E4}">
      <dgm:prSet phldrT="[Texto]" custT="1"/>
      <dgm:spPr>
        <a:solidFill>
          <a:schemeClr val="bg1">
            <a:lumMod val="65000"/>
          </a:schemeClr>
        </a:solidFill>
      </dgm:spPr>
      <dgm:t>
        <a:bodyPr/>
        <a:lstStyle/>
        <a:p>
          <a:r>
            <a:rPr lang="es-CO" sz="2400" dirty="0"/>
            <a:t>¿La entidad puede limitar el número de lotes a los cuales se presenten los proponentes?</a:t>
          </a:r>
        </a:p>
      </dgm:t>
    </dgm:pt>
    <dgm:pt modelId="{290BA142-C079-46E0-8927-002012EA51FD}" type="parTrans" cxnId="{87E9EE09-71CD-43C6-B7DF-39AB03B00E17}">
      <dgm:prSet/>
      <dgm:spPr/>
      <dgm:t>
        <a:bodyPr/>
        <a:lstStyle/>
        <a:p>
          <a:endParaRPr lang="es-CO"/>
        </a:p>
      </dgm:t>
    </dgm:pt>
    <dgm:pt modelId="{48AF4D97-8464-4516-ABCB-B6C14BCAFB7E}" type="sibTrans" cxnId="{87E9EE09-71CD-43C6-B7DF-39AB03B00E17}">
      <dgm:prSet/>
      <dgm:spPr/>
      <dgm:t>
        <a:bodyPr/>
        <a:lstStyle/>
        <a:p>
          <a:endParaRPr lang="es-CO"/>
        </a:p>
      </dgm:t>
    </dgm:pt>
    <dgm:pt modelId="{03FD93E4-7038-46E2-B583-B64BC314CDA2}">
      <dgm:prSet phldrT="[Texto]"/>
      <dgm:spPr/>
      <dgm:t>
        <a:bodyPr/>
        <a:lstStyle/>
        <a:p>
          <a:r>
            <a:rPr lang="es-CO" b="1" dirty="0">
              <a:solidFill>
                <a:srgbClr val="DA723E"/>
              </a:solidFill>
            </a:rPr>
            <a:t>La entidad debe determinar si el proponente puede ser adjudicatario de más de un lote; sin embargo, no puede definir el número máximo de adjudicaciones que puede otorgarse a un oferente. </a:t>
          </a:r>
        </a:p>
        <a:p>
          <a:r>
            <a:rPr lang="es-CO" b="1" dirty="0"/>
            <a:t>	</a:t>
          </a:r>
        </a:p>
      </dgm:t>
    </dgm:pt>
    <dgm:pt modelId="{4899C790-BB22-4475-8CCF-599BF6F9781B}" type="parTrans" cxnId="{0F9AC039-5A2F-44EA-B563-B3C137DD00AC}">
      <dgm:prSet/>
      <dgm:spPr/>
      <dgm:t>
        <a:bodyPr/>
        <a:lstStyle/>
        <a:p>
          <a:endParaRPr lang="es-CO"/>
        </a:p>
      </dgm:t>
    </dgm:pt>
    <dgm:pt modelId="{C95E52FE-88D9-4B7F-B5A0-CD7D70F513E3}" type="sibTrans" cxnId="{0F9AC039-5A2F-44EA-B563-B3C137DD00AC}">
      <dgm:prSet/>
      <dgm:spPr/>
      <dgm:t>
        <a:bodyPr/>
        <a:lstStyle/>
        <a:p>
          <a:endParaRPr lang="es-CO"/>
        </a:p>
      </dgm:t>
    </dgm:pt>
    <dgm:pt modelId="{2B3FC736-86CF-4F78-814B-72E51FFD9C17}">
      <dgm:prSet phldrT="[Texto]"/>
      <dgm:spPr/>
      <dgm:t>
        <a:bodyPr/>
        <a:lstStyle/>
        <a:p>
          <a:endParaRPr lang="es-CO" dirty="0"/>
        </a:p>
      </dgm:t>
    </dgm:pt>
    <dgm:pt modelId="{44C45023-9E45-4A83-A06B-8B4C33AAC87C}" type="parTrans" cxnId="{E73503E3-B2C8-410E-84DF-75F33B02C685}">
      <dgm:prSet/>
      <dgm:spPr/>
      <dgm:t>
        <a:bodyPr/>
        <a:lstStyle/>
        <a:p>
          <a:endParaRPr lang="es-CO"/>
        </a:p>
      </dgm:t>
    </dgm:pt>
    <dgm:pt modelId="{D16AAF14-D6E4-4DCC-80D2-01BD3408555A}" type="sibTrans" cxnId="{E73503E3-B2C8-410E-84DF-75F33B02C685}">
      <dgm:prSet/>
      <dgm:spPr/>
      <dgm:t>
        <a:bodyPr/>
        <a:lstStyle/>
        <a:p>
          <a:endParaRPr lang="es-CO"/>
        </a:p>
      </dgm:t>
    </dgm:pt>
    <dgm:pt modelId="{8B7793E2-E38C-4DFE-AEC0-8B1C06431D38}">
      <dgm:prSet phldrT="[Texto]"/>
      <dgm:spPr/>
      <dgm:t>
        <a:bodyPr/>
        <a:lstStyle/>
        <a:p>
          <a:endParaRPr lang="es-CO" dirty="0"/>
        </a:p>
      </dgm:t>
    </dgm:pt>
    <dgm:pt modelId="{BEECF56F-494D-4881-87D0-3B8A45A8783A}" type="parTrans" cxnId="{3A7BE0D6-E627-4148-90E4-47D265BC39ED}">
      <dgm:prSet/>
      <dgm:spPr/>
      <dgm:t>
        <a:bodyPr/>
        <a:lstStyle/>
        <a:p>
          <a:endParaRPr lang="es-CO"/>
        </a:p>
      </dgm:t>
    </dgm:pt>
    <dgm:pt modelId="{A642AF2A-A1FE-4826-8FD7-187D889A01C6}" type="sibTrans" cxnId="{3A7BE0D6-E627-4148-90E4-47D265BC39ED}">
      <dgm:prSet/>
      <dgm:spPr/>
      <dgm:t>
        <a:bodyPr/>
        <a:lstStyle/>
        <a:p>
          <a:endParaRPr lang="es-CO"/>
        </a:p>
      </dgm:t>
    </dgm:pt>
    <dgm:pt modelId="{4C84460C-2A4B-4D64-BF0D-EFE7B3F6DBA8}">
      <dgm:prSet phldrT="[Texto]"/>
      <dgm:spPr/>
      <dgm:t>
        <a:bodyPr/>
        <a:lstStyle/>
        <a:p>
          <a:endParaRPr lang="es-CO" b="1" dirty="0"/>
        </a:p>
      </dgm:t>
    </dgm:pt>
    <dgm:pt modelId="{DCD09FBB-6596-42CE-940E-53DD2165637E}" type="parTrans" cxnId="{17832694-B467-4D03-9135-AA6EB3F1BB28}">
      <dgm:prSet/>
      <dgm:spPr/>
      <dgm:t>
        <a:bodyPr/>
        <a:lstStyle/>
        <a:p>
          <a:endParaRPr lang="es-CO"/>
        </a:p>
      </dgm:t>
    </dgm:pt>
    <dgm:pt modelId="{D64A86EE-DAEE-4526-84DA-729887C3E03F}" type="sibTrans" cxnId="{17832694-B467-4D03-9135-AA6EB3F1BB28}">
      <dgm:prSet/>
      <dgm:spPr/>
      <dgm:t>
        <a:bodyPr/>
        <a:lstStyle/>
        <a:p>
          <a:endParaRPr lang="es-CO"/>
        </a:p>
      </dgm:t>
    </dgm:pt>
    <dgm:pt modelId="{80C1E0AC-7B89-403E-9C70-741338AA6811}" type="pres">
      <dgm:prSet presAssocID="{755099C9-77BA-44CC-BF90-7A4BCC872E12}" presName="linear" presStyleCnt="0">
        <dgm:presLayoutVars>
          <dgm:animLvl val="lvl"/>
          <dgm:resizeHandles val="exact"/>
        </dgm:presLayoutVars>
      </dgm:prSet>
      <dgm:spPr/>
      <dgm:t>
        <a:bodyPr/>
        <a:lstStyle/>
        <a:p>
          <a:endParaRPr lang="es-ES"/>
        </a:p>
      </dgm:t>
    </dgm:pt>
    <dgm:pt modelId="{7BCCB29F-D185-4D2A-8788-8D6E2A6D1BB3}" type="pres">
      <dgm:prSet presAssocID="{74B4327C-5288-4D93-9A98-5F5B09264944}" presName="parentText" presStyleLbl="node1" presStyleIdx="0" presStyleCnt="2" custScaleY="160313">
        <dgm:presLayoutVars>
          <dgm:chMax val="0"/>
          <dgm:bulletEnabled val="1"/>
        </dgm:presLayoutVars>
      </dgm:prSet>
      <dgm:spPr/>
      <dgm:t>
        <a:bodyPr/>
        <a:lstStyle/>
        <a:p>
          <a:endParaRPr lang="es-ES"/>
        </a:p>
      </dgm:t>
    </dgm:pt>
    <dgm:pt modelId="{55EBCA99-F4AA-4988-914F-E694053E74A8}" type="pres">
      <dgm:prSet presAssocID="{74B4327C-5288-4D93-9A98-5F5B09264944}" presName="childText" presStyleLbl="revTx" presStyleIdx="0" presStyleCnt="2" custLinFactNeighborX="55" custLinFactNeighborY="-18204">
        <dgm:presLayoutVars>
          <dgm:bulletEnabled val="1"/>
        </dgm:presLayoutVars>
      </dgm:prSet>
      <dgm:spPr/>
      <dgm:t>
        <a:bodyPr/>
        <a:lstStyle/>
        <a:p>
          <a:endParaRPr lang="es-ES"/>
        </a:p>
      </dgm:t>
    </dgm:pt>
    <dgm:pt modelId="{32D60881-A7EB-46D8-B6A0-D17B305A0209}" type="pres">
      <dgm:prSet presAssocID="{400F07A3-7F80-4597-AB5E-0D954ACC54E4}" presName="parentText" presStyleLbl="node1" presStyleIdx="1" presStyleCnt="2" custScaleY="118451" custLinFactNeighborX="-300" custLinFactNeighborY="24821">
        <dgm:presLayoutVars>
          <dgm:chMax val="0"/>
          <dgm:bulletEnabled val="1"/>
        </dgm:presLayoutVars>
      </dgm:prSet>
      <dgm:spPr/>
      <dgm:t>
        <a:bodyPr/>
        <a:lstStyle/>
        <a:p>
          <a:endParaRPr lang="es-ES"/>
        </a:p>
      </dgm:t>
    </dgm:pt>
    <dgm:pt modelId="{833C199E-229A-4DCB-96BA-3FB627E9ED4E}" type="pres">
      <dgm:prSet presAssocID="{400F07A3-7F80-4597-AB5E-0D954ACC54E4}" presName="childText" presStyleLbl="revTx" presStyleIdx="1" presStyleCnt="2">
        <dgm:presLayoutVars>
          <dgm:bulletEnabled val="1"/>
        </dgm:presLayoutVars>
      </dgm:prSet>
      <dgm:spPr/>
      <dgm:t>
        <a:bodyPr/>
        <a:lstStyle/>
        <a:p>
          <a:endParaRPr lang="es-ES"/>
        </a:p>
      </dgm:t>
    </dgm:pt>
  </dgm:ptLst>
  <dgm:cxnLst>
    <dgm:cxn modelId="{03853D35-A411-450D-B93C-044CB933456A}" type="presOf" srcId="{04C5B740-A484-4EE8-8E49-92021D903B48}" destId="{55EBCA99-F4AA-4988-914F-E694053E74A8}" srcOrd="0" destOrd="1" presId="urn:microsoft.com/office/officeart/2005/8/layout/vList2"/>
    <dgm:cxn modelId="{CCDC3075-4B6E-4781-B77E-5ADBE94924CA}" type="presOf" srcId="{2B3FC736-86CF-4F78-814B-72E51FFD9C17}" destId="{55EBCA99-F4AA-4988-914F-E694053E74A8}" srcOrd="0" destOrd="0" presId="urn:microsoft.com/office/officeart/2005/8/layout/vList2"/>
    <dgm:cxn modelId="{3B0E0B7B-1699-49FB-82A2-71FD0DC178AD}" srcId="{755099C9-77BA-44CC-BF90-7A4BCC872E12}" destId="{74B4327C-5288-4D93-9A98-5F5B09264944}" srcOrd="0" destOrd="0" parTransId="{D5920E29-8564-4CCB-A17D-E858BD10ABD3}" sibTransId="{DC22D7EB-E8F4-42F9-A46D-B0981CF59E7C}"/>
    <dgm:cxn modelId="{54DD9D6E-9185-4EB0-830B-503EB15A6816}" srcId="{74B4327C-5288-4D93-9A98-5F5B09264944}" destId="{04C5B740-A484-4EE8-8E49-92021D903B48}" srcOrd="1" destOrd="0" parTransId="{5E1F709B-7689-4778-B9A2-5C3D45D4D65E}" sibTransId="{3CFEAE2F-E7A1-48F6-B61A-9345D1AC0549}"/>
    <dgm:cxn modelId="{87E9EE09-71CD-43C6-B7DF-39AB03B00E17}" srcId="{755099C9-77BA-44CC-BF90-7A4BCC872E12}" destId="{400F07A3-7F80-4597-AB5E-0D954ACC54E4}" srcOrd="1" destOrd="0" parTransId="{290BA142-C079-46E0-8927-002012EA51FD}" sibTransId="{48AF4D97-8464-4516-ABCB-B6C14BCAFB7E}"/>
    <dgm:cxn modelId="{E73503E3-B2C8-410E-84DF-75F33B02C685}" srcId="{74B4327C-5288-4D93-9A98-5F5B09264944}" destId="{2B3FC736-86CF-4F78-814B-72E51FFD9C17}" srcOrd="0" destOrd="0" parTransId="{44C45023-9E45-4A83-A06B-8B4C33AAC87C}" sibTransId="{D16AAF14-D6E4-4DCC-80D2-01BD3408555A}"/>
    <dgm:cxn modelId="{17832694-B467-4D03-9135-AA6EB3F1BB28}" srcId="{400F07A3-7F80-4597-AB5E-0D954ACC54E4}" destId="{4C84460C-2A4B-4D64-BF0D-EFE7B3F6DBA8}" srcOrd="1" destOrd="0" parTransId="{DCD09FBB-6596-42CE-940E-53DD2165637E}" sibTransId="{D64A86EE-DAEE-4526-84DA-729887C3E03F}"/>
    <dgm:cxn modelId="{B8CCBE9F-8854-40CC-BA35-8AADAD3935BF}" type="presOf" srcId="{03FD93E4-7038-46E2-B583-B64BC314CDA2}" destId="{833C199E-229A-4DCB-96BA-3FB627E9ED4E}" srcOrd="0" destOrd="2" presId="urn:microsoft.com/office/officeart/2005/8/layout/vList2"/>
    <dgm:cxn modelId="{AE26CE80-AECA-42E4-AAC3-628AD520158B}" type="presOf" srcId="{4C84460C-2A4B-4D64-BF0D-EFE7B3F6DBA8}" destId="{833C199E-229A-4DCB-96BA-3FB627E9ED4E}" srcOrd="0" destOrd="1" presId="urn:microsoft.com/office/officeart/2005/8/layout/vList2"/>
    <dgm:cxn modelId="{3A7BE0D6-E627-4148-90E4-47D265BC39ED}" srcId="{400F07A3-7F80-4597-AB5E-0D954ACC54E4}" destId="{8B7793E2-E38C-4DFE-AEC0-8B1C06431D38}" srcOrd="0" destOrd="0" parTransId="{BEECF56F-494D-4881-87D0-3B8A45A8783A}" sibTransId="{A642AF2A-A1FE-4826-8FD7-187D889A01C6}"/>
    <dgm:cxn modelId="{DCF89B3B-3E24-49BF-A399-ED5BCABEB85A}" type="presOf" srcId="{8B7793E2-E38C-4DFE-AEC0-8B1C06431D38}" destId="{833C199E-229A-4DCB-96BA-3FB627E9ED4E}" srcOrd="0" destOrd="0" presId="urn:microsoft.com/office/officeart/2005/8/layout/vList2"/>
    <dgm:cxn modelId="{15CA6E98-780C-4DEB-BEDC-58DCD83AACC3}" type="presOf" srcId="{755099C9-77BA-44CC-BF90-7A4BCC872E12}" destId="{80C1E0AC-7B89-403E-9C70-741338AA6811}" srcOrd="0" destOrd="0" presId="urn:microsoft.com/office/officeart/2005/8/layout/vList2"/>
    <dgm:cxn modelId="{0F9AC039-5A2F-44EA-B563-B3C137DD00AC}" srcId="{400F07A3-7F80-4597-AB5E-0D954ACC54E4}" destId="{03FD93E4-7038-46E2-B583-B64BC314CDA2}" srcOrd="2" destOrd="0" parTransId="{4899C790-BB22-4475-8CCF-599BF6F9781B}" sibTransId="{C95E52FE-88D9-4B7F-B5A0-CD7D70F513E3}"/>
    <dgm:cxn modelId="{7C52011B-D52B-4A7D-8CCB-1250EF040D0A}" type="presOf" srcId="{400F07A3-7F80-4597-AB5E-0D954ACC54E4}" destId="{32D60881-A7EB-46D8-B6A0-D17B305A0209}" srcOrd="0" destOrd="0" presId="urn:microsoft.com/office/officeart/2005/8/layout/vList2"/>
    <dgm:cxn modelId="{AF584543-42C2-4FDF-A323-89BDBD158385}" type="presOf" srcId="{74B4327C-5288-4D93-9A98-5F5B09264944}" destId="{7BCCB29F-D185-4D2A-8788-8D6E2A6D1BB3}" srcOrd="0" destOrd="0" presId="urn:microsoft.com/office/officeart/2005/8/layout/vList2"/>
    <dgm:cxn modelId="{88E84F4F-EE5A-4F27-93AF-5E32E783D1C6}" type="presParOf" srcId="{80C1E0AC-7B89-403E-9C70-741338AA6811}" destId="{7BCCB29F-D185-4D2A-8788-8D6E2A6D1BB3}" srcOrd="0" destOrd="0" presId="urn:microsoft.com/office/officeart/2005/8/layout/vList2"/>
    <dgm:cxn modelId="{0FA62B99-3EAD-46C2-B39D-E9B75C85B7FB}" type="presParOf" srcId="{80C1E0AC-7B89-403E-9C70-741338AA6811}" destId="{55EBCA99-F4AA-4988-914F-E694053E74A8}" srcOrd="1" destOrd="0" presId="urn:microsoft.com/office/officeart/2005/8/layout/vList2"/>
    <dgm:cxn modelId="{54389754-E5B6-4ADF-B62F-7A20C2BDF8D2}" type="presParOf" srcId="{80C1E0AC-7B89-403E-9C70-741338AA6811}" destId="{32D60881-A7EB-46D8-B6A0-D17B305A0209}" srcOrd="2" destOrd="0" presId="urn:microsoft.com/office/officeart/2005/8/layout/vList2"/>
    <dgm:cxn modelId="{E138324C-CA5C-46C1-BB93-48C75FC30D29}" type="presParOf" srcId="{80C1E0AC-7B89-403E-9C70-741338AA6811}" destId="{833C199E-229A-4DCB-96BA-3FB627E9ED4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F1543-7AC3-4D53-ABD0-049868DAC97A}"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FA109B8B-747B-42D2-AFF1-9344DBFF3C1B}">
      <dgm:prSet/>
      <dgm:spPr/>
      <dgm:t>
        <a:bodyPr/>
        <a:lstStyle/>
        <a:p>
          <a:pPr>
            <a:defRPr b="1"/>
          </a:pPr>
          <a:r>
            <a:rPr lang="en-US"/>
            <a:t>2020</a:t>
          </a:r>
        </a:p>
      </dgm:t>
    </dgm:pt>
    <dgm:pt modelId="{A21A0287-76B6-4FA6-B821-5B87C6A91591}" type="parTrans" cxnId="{EF481E2B-FCF7-4FB9-8E27-7D3F15832D7A}">
      <dgm:prSet/>
      <dgm:spPr/>
      <dgm:t>
        <a:bodyPr/>
        <a:lstStyle/>
        <a:p>
          <a:endParaRPr lang="en-US"/>
        </a:p>
      </dgm:t>
    </dgm:pt>
    <dgm:pt modelId="{8CA6A258-97AE-472E-BCB8-52DC8B081DC0}" type="sibTrans" cxnId="{EF481E2B-FCF7-4FB9-8E27-7D3F15832D7A}">
      <dgm:prSet/>
      <dgm:spPr/>
      <dgm:t>
        <a:bodyPr/>
        <a:lstStyle/>
        <a:p>
          <a:endParaRPr lang="en-US"/>
        </a:p>
      </dgm:t>
    </dgm:pt>
    <dgm:pt modelId="{444BFFEF-1DBE-4410-9147-253048EB515C}">
      <dgm:prSet/>
      <dgm:spPr/>
      <dgm:t>
        <a:bodyPr/>
        <a:lstStyle/>
        <a:p>
          <a:r>
            <a:rPr lang="en-US"/>
            <a:t>Con ocasión de la Ley 2069 de 2020 – Ley de Emprendimiento</a:t>
          </a:r>
        </a:p>
      </dgm:t>
    </dgm:pt>
    <dgm:pt modelId="{DAA11084-64B1-46C6-BBC4-02A2972BEA7A}" type="parTrans" cxnId="{97E88D6B-F476-4A9F-B347-20CB1D4FC5D0}">
      <dgm:prSet/>
      <dgm:spPr/>
      <dgm:t>
        <a:bodyPr/>
        <a:lstStyle/>
        <a:p>
          <a:endParaRPr lang="en-US"/>
        </a:p>
      </dgm:t>
    </dgm:pt>
    <dgm:pt modelId="{2FC14756-0088-49EB-8BE5-5F6C436A3233}" type="sibTrans" cxnId="{97E88D6B-F476-4A9F-B347-20CB1D4FC5D0}">
      <dgm:prSet/>
      <dgm:spPr/>
      <dgm:t>
        <a:bodyPr/>
        <a:lstStyle/>
        <a:p>
          <a:endParaRPr lang="en-US"/>
        </a:p>
      </dgm:t>
    </dgm:pt>
    <dgm:pt modelId="{A8030795-085A-4350-BEAF-8E7FB092D71C}">
      <dgm:prSet/>
      <dgm:spPr/>
      <dgm:t>
        <a:bodyPr/>
        <a:lstStyle/>
        <a:p>
          <a:pPr>
            <a:defRPr b="1"/>
          </a:pPr>
          <a:r>
            <a:rPr lang="en-US"/>
            <a:t>2021</a:t>
          </a:r>
        </a:p>
      </dgm:t>
    </dgm:pt>
    <dgm:pt modelId="{48C8B2DC-0DC6-4044-812E-FC2CAE4E028D}" type="parTrans" cxnId="{18634FF4-5599-448E-AF8C-9C482C86065D}">
      <dgm:prSet/>
      <dgm:spPr/>
      <dgm:t>
        <a:bodyPr/>
        <a:lstStyle/>
        <a:p>
          <a:endParaRPr lang="en-US"/>
        </a:p>
      </dgm:t>
    </dgm:pt>
    <dgm:pt modelId="{7A63A50A-4191-4FF3-9976-F78297A77D19}" type="sibTrans" cxnId="{18634FF4-5599-448E-AF8C-9C482C86065D}">
      <dgm:prSet/>
      <dgm:spPr/>
      <dgm:t>
        <a:bodyPr/>
        <a:lstStyle/>
        <a:p>
          <a:endParaRPr lang="en-US"/>
        </a:p>
      </dgm:t>
    </dgm:pt>
    <dgm:pt modelId="{AE29FF80-C2CA-44F3-B63D-64342C1E2708}">
      <dgm:prSet/>
      <dgm:spPr/>
      <dgm:t>
        <a:bodyPr/>
        <a:lstStyle/>
        <a:p>
          <a:r>
            <a:rPr lang="en-US"/>
            <a:t>Con ocasión del Decreto 680 de 2021 – regla de origen para bienes y servicios nacionales</a:t>
          </a:r>
        </a:p>
      </dgm:t>
    </dgm:pt>
    <dgm:pt modelId="{D1472B53-A60E-46BA-954D-A0BA2A272466}" type="parTrans" cxnId="{A29D6255-3427-478B-8A24-8201CF709F04}">
      <dgm:prSet/>
      <dgm:spPr/>
      <dgm:t>
        <a:bodyPr/>
        <a:lstStyle/>
        <a:p>
          <a:endParaRPr lang="en-US"/>
        </a:p>
      </dgm:t>
    </dgm:pt>
    <dgm:pt modelId="{F33E07F2-671E-47B9-85CF-A7ECEC547A48}" type="sibTrans" cxnId="{A29D6255-3427-478B-8A24-8201CF709F04}">
      <dgm:prSet/>
      <dgm:spPr/>
      <dgm:t>
        <a:bodyPr/>
        <a:lstStyle/>
        <a:p>
          <a:endParaRPr lang="en-US"/>
        </a:p>
      </dgm:t>
    </dgm:pt>
    <dgm:pt modelId="{AC958362-3BE1-4A16-BF94-D5505C8ED0A7}">
      <dgm:prSet/>
      <dgm:spPr/>
      <dgm:t>
        <a:bodyPr/>
        <a:lstStyle/>
        <a:p>
          <a:pPr>
            <a:defRPr b="1"/>
          </a:pPr>
          <a:r>
            <a:rPr lang="en-US"/>
            <a:t>2021</a:t>
          </a:r>
        </a:p>
      </dgm:t>
    </dgm:pt>
    <dgm:pt modelId="{1EF19EAB-3EC1-44CF-BF2F-13EF768011CB}" type="parTrans" cxnId="{AC9ADFF1-F10F-4E2F-8509-591637CFFE8E}">
      <dgm:prSet/>
      <dgm:spPr/>
      <dgm:t>
        <a:bodyPr/>
        <a:lstStyle/>
        <a:p>
          <a:endParaRPr lang="en-US"/>
        </a:p>
      </dgm:t>
    </dgm:pt>
    <dgm:pt modelId="{7E30B056-2315-42E1-8028-0AA0D5D5B90F}" type="sibTrans" cxnId="{AC9ADFF1-F10F-4E2F-8509-591637CFFE8E}">
      <dgm:prSet/>
      <dgm:spPr/>
      <dgm:t>
        <a:bodyPr/>
        <a:lstStyle/>
        <a:p>
          <a:endParaRPr lang="en-US"/>
        </a:p>
      </dgm:t>
    </dgm:pt>
    <dgm:pt modelId="{694928F1-969B-4106-86D2-9792B45E07D1}">
      <dgm:prSet/>
      <dgm:spPr/>
      <dgm:t>
        <a:bodyPr/>
        <a:lstStyle/>
        <a:p>
          <a:r>
            <a:rPr lang="en-US"/>
            <a:t>Con ocasión del Decreto 1860 de 2021- Decreto reglamentario de la Ley de Emprendimiento</a:t>
          </a:r>
        </a:p>
      </dgm:t>
    </dgm:pt>
    <dgm:pt modelId="{171C5CC3-C1FC-4547-802D-24EEEE51A28A}" type="parTrans" cxnId="{21BC8AF8-ECC6-4096-89A0-5BBD3D75D914}">
      <dgm:prSet/>
      <dgm:spPr/>
      <dgm:t>
        <a:bodyPr/>
        <a:lstStyle/>
        <a:p>
          <a:endParaRPr lang="en-US"/>
        </a:p>
      </dgm:t>
    </dgm:pt>
    <dgm:pt modelId="{C6E69FC1-0B39-419A-A342-EDBADA622413}" type="sibTrans" cxnId="{21BC8AF8-ECC6-4096-89A0-5BBD3D75D914}">
      <dgm:prSet/>
      <dgm:spPr/>
      <dgm:t>
        <a:bodyPr/>
        <a:lstStyle/>
        <a:p>
          <a:endParaRPr lang="en-US"/>
        </a:p>
      </dgm:t>
    </dgm:pt>
    <dgm:pt modelId="{F0D5D42B-BC2E-8E44-A353-F0E7D52B8919}" type="pres">
      <dgm:prSet presAssocID="{912F1543-7AC3-4D53-ABD0-049868DAC97A}" presName="root" presStyleCnt="0">
        <dgm:presLayoutVars>
          <dgm:chMax/>
          <dgm:chPref/>
          <dgm:animLvl val="lvl"/>
        </dgm:presLayoutVars>
      </dgm:prSet>
      <dgm:spPr/>
      <dgm:t>
        <a:bodyPr/>
        <a:lstStyle/>
        <a:p>
          <a:endParaRPr lang="es-ES"/>
        </a:p>
      </dgm:t>
    </dgm:pt>
    <dgm:pt modelId="{7C2DD956-2E6A-8446-8EB7-A7AF2E1DFD38}" type="pres">
      <dgm:prSet presAssocID="{912F1543-7AC3-4D53-ABD0-049868DAC97A}" presName="divider" presStyleLbl="node1" presStyleIdx="0" presStyleCnt="1"/>
      <dgm:spPr/>
    </dgm:pt>
    <dgm:pt modelId="{12226EEC-FF2A-5A46-BEEE-8F3B6CAAB4E8}" type="pres">
      <dgm:prSet presAssocID="{912F1543-7AC3-4D53-ABD0-049868DAC97A}" presName="nodes" presStyleCnt="0">
        <dgm:presLayoutVars>
          <dgm:chMax/>
          <dgm:chPref/>
          <dgm:animLvl val="lvl"/>
        </dgm:presLayoutVars>
      </dgm:prSet>
      <dgm:spPr/>
    </dgm:pt>
    <dgm:pt modelId="{B03BF1F2-899D-F646-B136-6DD8DEDC6AC9}" type="pres">
      <dgm:prSet presAssocID="{FA109B8B-747B-42D2-AFF1-9344DBFF3C1B}" presName="composite" presStyleCnt="0"/>
      <dgm:spPr/>
    </dgm:pt>
    <dgm:pt modelId="{FA53D8E4-3DB1-0544-A52D-E59A9AE636E7}" type="pres">
      <dgm:prSet presAssocID="{FA109B8B-747B-42D2-AFF1-9344DBFF3C1B}" presName="L1TextContainer" presStyleLbl="revTx" presStyleIdx="0" presStyleCnt="3">
        <dgm:presLayoutVars>
          <dgm:chMax val="1"/>
          <dgm:chPref val="1"/>
          <dgm:bulletEnabled val="1"/>
        </dgm:presLayoutVars>
      </dgm:prSet>
      <dgm:spPr/>
      <dgm:t>
        <a:bodyPr/>
        <a:lstStyle/>
        <a:p>
          <a:endParaRPr lang="es-ES"/>
        </a:p>
      </dgm:t>
    </dgm:pt>
    <dgm:pt modelId="{1ECCC862-1D2D-B34A-B6ED-BE0D3DE0A39D}" type="pres">
      <dgm:prSet presAssocID="{FA109B8B-747B-42D2-AFF1-9344DBFF3C1B}" presName="L2TextContainerWrapper" presStyleCnt="0">
        <dgm:presLayoutVars>
          <dgm:chMax val="0"/>
          <dgm:chPref val="0"/>
          <dgm:bulletEnabled val="1"/>
        </dgm:presLayoutVars>
      </dgm:prSet>
      <dgm:spPr/>
    </dgm:pt>
    <dgm:pt modelId="{1F55D5C9-1627-774F-AA58-850343A28F5F}" type="pres">
      <dgm:prSet presAssocID="{FA109B8B-747B-42D2-AFF1-9344DBFF3C1B}" presName="L2TextContainer" presStyleLbl="bgAccFollowNode1" presStyleIdx="0" presStyleCnt="3"/>
      <dgm:spPr/>
      <dgm:t>
        <a:bodyPr/>
        <a:lstStyle/>
        <a:p>
          <a:endParaRPr lang="es-ES"/>
        </a:p>
      </dgm:t>
    </dgm:pt>
    <dgm:pt modelId="{BCC0D19B-8E47-C546-B947-4DE6DDBE6026}" type="pres">
      <dgm:prSet presAssocID="{FA109B8B-747B-42D2-AFF1-9344DBFF3C1B}" presName="FlexibleEmptyPlaceHolder" presStyleCnt="0"/>
      <dgm:spPr/>
    </dgm:pt>
    <dgm:pt modelId="{039C8336-880F-0845-B7C6-A4E946DB4AB3}" type="pres">
      <dgm:prSet presAssocID="{FA109B8B-747B-42D2-AFF1-9344DBFF3C1B}"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1244F90D-51E7-644F-BBE8-59A00E09BEE6}" type="pres">
      <dgm:prSet presAssocID="{FA109B8B-747B-42D2-AFF1-9344DBFF3C1B}" presName="ConnectorPoint" presStyleLbl="fgAcc1" presStyleIdx="0" presStyleCnt="3"/>
      <dgm:spPr>
        <a:solidFill>
          <a:schemeClr val="lt1">
            <a:alpha val="90000"/>
            <a:hueOff val="0"/>
            <a:satOff val="0"/>
            <a:lumOff val="0"/>
            <a:alphaOff val="0"/>
          </a:schemeClr>
        </a:solidFill>
        <a:ln w="15875" cap="flat" cmpd="sng" algn="ctr">
          <a:noFill/>
          <a:prstDash val="solid"/>
        </a:ln>
        <a:effectLst/>
      </dgm:spPr>
    </dgm:pt>
    <dgm:pt modelId="{A1F58CBB-B9B0-734F-BDC8-6624FB1DF88D}" type="pres">
      <dgm:prSet presAssocID="{FA109B8B-747B-42D2-AFF1-9344DBFF3C1B}" presName="EmptyPlaceHolder" presStyleCnt="0"/>
      <dgm:spPr/>
    </dgm:pt>
    <dgm:pt modelId="{87FE7D00-4462-BF45-A4FA-DDD4740E17FE}" type="pres">
      <dgm:prSet presAssocID="{8CA6A258-97AE-472E-BCB8-52DC8B081DC0}" presName="spaceBetweenRectangles" presStyleCnt="0"/>
      <dgm:spPr/>
    </dgm:pt>
    <dgm:pt modelId="{CCA1D819-66CE-C74B-8D59-E575EC8C8821}" type="pres">
      <dgm:prSet presAssocID="{A8030795-085A-4350-BEAF-8E7FB092D71C}" presName="composite" presStyleCnt="0"/>
      <dgm:spPr/>
    </dgm:pt>
    <dgm:pt modelId="{D3D2C018-B156-9142-BAC9-6CE22B33CCD6}" type="pres">
      <dgm:prSet presAssocID="{A8030795-085A-4350-BEAF-8E7FB092D71C}" presName="L1TextContainer" presStyleLbl="revTx" presStyleIdx="1" presStyleCnt="3">
        <dgm:presLayoutVars>
          <dgm:chMax val="1"/>
          <dgm:chPref val="1"/>
          <dgm:bulletEnabled val="1"/>
        </dgm:presLayoutVars>
      </dgm:prSet>
      <dgm:spPr/>
      <dgm:t>
        <a:bodyPr/>
        <a:lstStyle/>
        <a:p>
          <a:endParaRPr lang="es-ES"/>
        </a:p>
      </dgm:t>
    </dgm:pt>
    <dgm:pt modelId="{1911723B-B609-FE4E-AB8C-08B9AC4E0FF1}" type="pres">
      <dgm:prSet presAssocID="{A8030795-085A-4350-BEAF-8E7FB092D71C}" presName="L2TextContainerWrapper" presStyleCnt="0">
        <dgm:presLayoutVars>
          <dgm:chMax val="0"/>
          <dgm:chPref val="0"/>
          <dgm:bulletEnabled val="1"/>
        </dgm:presLayoutVars>
      </dgm:prSet>
      <dgm:spPr/>
    </dgm:pt>
    <dgm:pt modelId="{87C69112-6064-6A42-BFD5-14BE72FD1DCF}" type="pres">
      <dgm:prSet presAssocID="{A8030795-085A-4350-BEAF-8E7FB092D71C}" presName="L2TextContainer" presStyleLbl="bgAccFollowNode1" presStyleIdx="1" presStyleCnt="3"/>
      <dgm:spPr/>
      <dgm:t>
        <a:bodyPr/>
        <a:lstStyle/>
        <a:p>
          <a:endParaRPr lang="es-ES"/>
        </a:p>
      </dgm:t>
    </dgm:pt>
    <dgm:pt modelId="{AF0FE419-930E-7244-BFAE-7579685EA6F9}" type="pres">
      <dgm:prSet presAssocID="{A8030795-085A-4350-BEAF-8E7FB092D71C}" presName="FlexibleEmptyPlaceHolder" presStyleCnt="0"/>
      <dgm:spPr/>
    </dgm:pt>
    <dgm:pt modelId="{4D331CBA-A52A-174E-850B-7724D5D4F5AC}" type="pres">
      <dgm:prSet presAssocID="{A8030795-085A-4350-BEAF-8E7FB092D71C}" presName="ConnectLine" presStyleLbl="alignNode1" presStyleIdx="1" presStyleCnt="3"/>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6E4DDFC8-8C91-D048-993A-DB0F44A9CC21}" type="pres">
      <dgm:prSet presAssocID="{A8030795-085A-4350-BEAF-8E7FB092D71C}" presName="ConnectorPoint" presStyleLbl="fgAcc1" presStyleIdx="1" presStyleCnt="3"/>
      <dgm:spPr>
        <a:solidFill>
          <a:schemeClr val="lt1">
            <a:alpha val="90000"/>
            <a:hueOff val="0"/>
            <a:satOff val="0"/>
            <a:lumOff val="0"/>
            <a:alphaOff val="0"/>
          </a:schemeClr>
        </a:solidFill>
        <a:ln w="15875" cap="flat" cmpd="sng" algn="ctr">
          <a:noFill/>
          <a:prstDash val="solid"/>
        </a:ln>
        <a:effectLst/>
      </dgm:spPr>
    </dgm:pt>
    <dgm:pt modelId="{DBE5C3D7-8F12-4348-B468-C6DB61635C7D}" type="pres">
      <dgm:prSet presAssocID="{A8030795-085A-4350-BEAF-8E7FB092D71C}" presName="EmptyPlaceHolder" presStyleCnt="0"/>
      <dgm:spPr/>
    </dgm:pt>
    <dgm:pt modelId="{F64B257D-5533-7847-93E8-463EE012D122}" type="pres">
      <dgm:prSet presAssocID="{7A63A50A-4191-4FF3-9976-F78297A77D19}" presName="spaceBetweenRectangles" presStyleCnt="0"/>
      <dgm:spPr/>
    </dgm:pt>
    <dgm:pt modelId="{2B7DB196-3DC8-E840-833F-D89760A63E84}" type="pres">
      <dgm:prSet presAssocID="{AC958362-3BE1-4A16-BF94-D5505C8ED0A7}" presName="composite" presStyleCnt="0"/>
      <dgm:spPr/>
    </dgm:pt>
    <dgm:pt modelId="{73EF0091-5855-BA4D-B316-1197E416E24A}" type="pres">
      <dgm:prSet presAssocID="{AC958362-3BE1-4A16-BF94-D5505C8ED0A7}" presName="L1TextContainer" presStyleLbl="revTx" presStyleIdx="2" presStyleCnt="3">
        <dgm:presLayoutVars>
          <dgm:chMax val="1"/>
          <dgm:chPref val="1"/>
          <dgm:bulletEnabled val="1"/>
        </dgm:presLayoutVars>
      </dgm:prSet>
      <dgm:spPr/>
      <dgm:t>
        <a:bodyPr/>
        <a:lstStyle/>
        <a:p>
          <a:endParaRPr lang="es-ES"/>
        </a:p>
      </dgm:t>
    </dgm:pt>
    <dgm:pt modelId="{70EA922F-A157-C042-86D1-D01536982B10}" type="pres">
      <dgm:prSet presAssocID="{AC958362-3BE1-4A16-BF94-D5505C8ED0A7}" presName="L2TextContainerWrapper" presStyleCnt="0">
        <dgm:presLayoutVars>
          <dgm:chMax val="0"/>
          <dgm:chPref val="0"/>
          <dgm:bulletEnabled val="1"/>
        </dgm:presLayoutVars>
      </dgm:prSet>
      <dgm:spPr/>
    </dgm:pt>
    <dgm:pt modelId="{D2DA40F7-6359-0840-86AC-EE78808AC5A7}" type="pres">
      <dgm:prSet presAssocID="{AC958362-3BE1-4A16-BF94-D5505C8ED0A7}" presName="L2TextContainer" presStyleLbl="bgAccFollowNode1" presStyleIdx="2" presStyleCnt="3"/>
      <dgm:spPr/>
      <dgm:t>
        <a:bodyPr/>
        <a:lstStyle/>
        <a:p>
          <a:endParaRPr lang="es-ES"/>
        </a:p>
      </dgm:t>
    </dgm:pt>
    <dgm:pt modelId="{92D799EC-6F24-B843-8BB6-64E1D1248FC8}" type="pres">
      <dgm:prSet presAssocID="{AC958362-3BE1-4A16-BF94-D5505C8ED0A7}" presName="FlexibleEmptyPlaceHolder" presStyleCnt="0"/>
      <dgm:spPr/>
    </dgm:pt>
    <dgm:pt modelId="{2E151555-7DF0-2C42-BB42-1D14D4BD52C8}" type="pres">
      <dgm:prSet presAssocID="{AC958362-3BE1-4A16-BF94-D5505C8ED0A7}" presName="ConnectLine" presStyleLbl="alignNode1" presStyleIdx="2" presStyleCnt="3"/>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FF594300-650D-174C-AD4E-4615381150E8}" type="pres">
      <dgm:prSet presAssocID="{AC958362-3BE1-4A16-BF94-D5505C8ED0A7}" presName="ConnectorPoint" presStyleLbl="fgAcc1" presStyleIdx="2" presStyleCnt="3"/>
      <dgm:spPr>
        <a:solidFill>
          <a:schemeClr val="lt1">
            <a:alpha val="90000"/>
            <a:hueOff val="0"/>
            <a:satOff val="0"/>
            <a:lumOff val="0"/>
            <a:alphaOff val="0"/>
          </a:schemeClr>
        </a:solidFill>
        <a:ln w="15875" cap="flat" cmpd="sng" algn="ctr">
          <a:noFill/>
          <a:prstDash val="solid"/>
        </a:ln>
        <a:effectLst/>
      </dgm:spPr>
    </dgm:pt>
    <dgm:pt modelId="{3E6D9343-A215-3A43-8427-AB2AF4C0C715}" type="pres">
      <dgm:prSet presAssocID="{AC958362-3BE1-4A16-BF94-D5505C8ED0A7}" presName="EmptyPlaceHolder" presStyleCnt="0"/>
      <dgm:spPr/>
    </dgm:pt>
  </dgm:ptLst>
  <dgm:cxnLst>
    <dgm:cxn modelId="{023D98A5-2B7B-BD4B-BD97-AA93285354E9}" type="presOf" srcId="{444BFFEF-1DBE-4410-9147-253048EB515C}" destId="{1F55D5C9-1627-774F-AA58-850343A28F5F}" srcOrd="0" destOrd="0" presId="urn:microsoft.com/office/officeart/2017/3/layout/HorizontalPathTimeline"/>
    <dgm:cxn modelId="{03F33C2F-5E62-8C43-BD79-F89863D7C6E5}" type="presOf" srcId="{FA109B8B-747B-42D2-AFF1-9344DBFF3C1B}" destId="{FA53D8E4-3DB1-0544-A52D-E59A9AE636E7}" srcOrd="0" destOrd="0" presId="urn:microsoft.com/office/officeart/2017/3/layout/HorizontalPathTimeline"/>
    <dgm:cxn modelId="{A2D4CA33-6162-8447-8A69-17F3BC1FDD8D}" type="presOf" srcId="{694928F1-969B-4106-86D2-9792B45E07D1}" destId="{D2DA40F7-6359-0840-86AC-EE78808AC5A7}" srcOrd="0" destOrd="0" presId="urn:microsoft.com/office/officeart/2017/3/layout/HorizontalPathTimeline"/>
    <dgm:cxn modelId="{D2C764F1-55D9-0549-8234-D8CEB12CD0A0}" type="presOf" srcId="{912F1543-7AC3-4D53-ABD0-049868DAC97A}" destId="{F0D5D42B-BC2E-8E44-A353-F0E7D52B8919}" srcOrd="0" destOrd="0" presId="urn:microsoft.com/office/officeart/2017/3/layout/HorizontalPathTimeline"/>
    <dgm:cxn modelId="{97E88D6B-F476-4A9F-B347-20CB1D4FC5D0}" srcId="{FA109B8B-747B-42D2-AFF1-9344DBFF3C1B}" destId="{444BFFEF-1DBE-4410-9147-253048EB515C}" srcOrd="0" destOrd="0" parTransId="{DAA11084-64B1-46C6-BBC4-02A2972BEA7A}" sibTransId="{2FC14756-0088-49EB-8BE5-5F6C436A3233}"/>
    <dgm:cxn modelId="{A2BE616A-8622-0E4D-9E03-40DD55978977}" type="presOf" srcId="{A8030795-085A-4350-BEAF-8E7FB092D71C}" destId="{D3D2C018-B156-9142-BAC9-6CE22B33CCD6}" srcOrd="0" destOrd="0" presId="urn:microsoft.com/office/officeart/2017/3/layout/HorizontalPathTimeline"/>
    <dgm:cxn modelId="{AC9ADFF1-F10F-4E2F-8509-591637CFFE8E}" srcId="{912F1543-7AC3-4D53-ABD0-049868DAC97A}" destId="{AC958362-3BE1-4A16-BF94-D5505C8ED0A7}" srcOrd="2" destOrd="0" parTransId="{1EF19EAB-3EC1-44CF-BF2F-13EF768011CB}" sibTransId="{7E30B056-2315-42E1-8028-0AA0D5D5B90F}"/>
    <dgm:cxn modelId="{2C885281-6967-0641-8323-A92009423193}" type="presOf" srcId="{AC958362-3BE1-4A16-BF94-D5505C8ED0A7}" destId="{73EF0091-5855-BA4D-B316-1197E416E24A}" srcOrd="0" destOrd="0" presId="urn:microsoft.com/office/officeart/2017/3/layout/HorizontalPathTimeline"/>
    <dgm:cxn modelId="{21BC8AF8-ECC6-4096-89A0-5BBD3D75D914}" srcId="{AC958362-3BE1-4A16-BF94-D5505C8ED0A7}" destId="{694928F1-969B-4106-86D2-9792B45E07D1}" srcOrd="0" destOrd="0" parTransId="{171C5CC3-C1FC-4547-802D-24EEEE51A28A}" sibTransId="{C6E69FC1-0B39-419A-A342-EDBADA622413}"/>
    <dgm:cxn modelId="{18634FF4-5599-448E-AF8C-9C482C86065D}" srcId="{912F1543-7AC3-4D53-ABD0-049868DAC97A}" destId="{A8030795-085A-4350-BEAF-8E7FB092D71C}" srcOrd="1" destOrd="0" parTransId="{48C8B2DC-0DC6-4044-812E-FC2CAE4E028D}" sibTransId="{7A63A50A-4191-4FF3-9976-F78297A77D19}"/>
    <dgm:cxn modelId="{EF481E2B-FCF7-4FB9-8E27-7D3F15832D7A}" srcId="{912F1543-7AC3-4D53-ABD0-049868DAC97A}" destId="{FA109B8B-747B-42D2-AFF1-9344DBFF3C1B}" srcOrd="0" destOrd="0" parTransId="{A21A0287-76B6-4FA6-B821-5B87C6A91591}" sibTransId="{8CA6A258-97AE-472E-BCB8-52DC8B081DC0}"/>
    <dgm:cxn modelId="{A29D6255-3427-478B-8A24-8201CF709F04}" srcId="{A8030795-085A-4350-BEAF-8E7FB092D71C}" destId="{AE29FF80-C2CA-44F3-B63D-64342C1E2708}" srcOrd="0" destOrd="0" parTransId="{D1472B53-A60E-46BA-954D-A0BA2A272466}" sibTransId="{F33E07F2-671E-47B9-85CF-A7ECEC547A48}"/>
    <dgm:cxn modelId="{606BE415-6628-4D40-B078-486C244BD718}" type="presOf" srcId="{AE29FF80-C2CA-44F3-B63D-64342C1E2708}" destId="{87C69112-6064-6A42-BFD5-14BE72FD1DCF}" srcOrd="0" destOrd="0" presId="urn:microsoft.com/office/officeart/2017/3/layout/HorizontalPathTimeline"/>
    <dgm:cxn modelId="{56114956-7A1F-4548-828D-9B236AE5EDB8}" type="presParOf" srcId="{F0D5D42B-BC2E-8E44-A353-F0E7D52B8919}" destId="{7C2DD956-2E6A-8446-8EB7-A7AF2E1DFD38}" srcOrd="0" destOrd="0" presId="urn:microsoft.com/office/officeart/2017/3/layout/HorizontalPathTimeline"/>
    <dgm:cxn modelId="{6B190D79-6357-9344-9AAE-E27C8732918A}" type="presParOf" srcId="{F0D5D42B-BC2E-8E44-A353-F0E7D52B8919}" destId="{12226EEC-FF2A-5A46-BEEE-8F3B6CAAB4E8}" srcOrd="1" destOrd="0" presId="urn:microsoft.com/office/officeart/2017/3/layout/HorizontalPathTimeline"/>
    <dgm:cxn modelId="{E7C06544-8FFE-1144-9727-7C16880CE162}" type="presParOf" srcId="{12226EEC-FF2A-5A46-BEEE-8F3B6CAAB4E8}" destId="{B03BF1F2-899D-F646-B136-6DD8DEDC6AC9}" srcOrd="0" destOrd="0" presId="urn:microsoft.com/office/officeart/2017/3/layout/HorizontalPathTimeline"/>
    <dgm:cxn modelId="{5AE44B21-6BAC-4F43-ABB5-DDB9639B69ED}" type="presParOf" srcId="{B03BF1F2-899D-F646-B136-6DD8DEDC6AC9}" destId="{FA53D8E4-3DB1-0544-A52D-E59A9AE636E7}" srcOrd="0" destOrd="0" presId="urn:microsoft.com/office/officeart/2017/3/layout/HorizontalPathTimeline"/>
    <dgm:cxn modelId="{B802B609-3FFB-A042-9B49-64A77415D020}" type="presParOf" srcId="{B03BF1F2-899D-F646-B136-6DD8DEDC6AC9}" destId="{1ECCC862-1D2D-B34A-B6ED-BE0D3DE0A39D}" srcOrd="1" destOrd="0" presId="urn:microsoft.com/office/officeart/2017/3/layout/HorizontalPathTimeline"/>
    <dgm:cxn modelId="{669ECC7A-1E64-F94C-AD5E-DA722E181842}" type="presParOf" srcId="{1ECCC862-1D2D-B34A-B6ED-BE0D3DE0A39D}" destId="{1F55D5C9-1627-774F-AA58-850343A28F5F}" srcOrd="0" destOrd="0" presId="urn:microsoft.com/office/officeart/2017/3/layout/HorizontalPathTimeline"/>
    <dgm:cxn modelId="{C38DCC92-D0C0-3C45-BD94-F0B20CD4A0DF}" type="presParOf" srcId="{1ECCC862-1D2D-B34A-B6ED-BE0D3DE0A39D}" destId="{BCC0D19B-8E47-C546-B947-4DE6DDBE6026}" srcOrd="1" destOrd="0" presId="urn:microsoft.com/office/officeart/2017/3/layout/HorizontalPathTimeline"/>
    <dgm:cxn modelId="{B0442910-3504-C941-AC88-35697C87185F}" type="presParOf" srcId="{B03BF1F2-899D-F646-B136-6DD8DEDC6AC9}" destId="{039C8336-880F-0845-B7C6-A4E946DB4AB3}" srcOrd="2" destOrd="0" presId="urn:microsoft.com/office/officeart/2017/3/layout/HorizontalPathTimeline"/>
    <dgm:cxn modelId="{E3B42F6C-60F6-1743-BA82-C9E347002409}" type="presParOf" srcId="{B03BF1F2-899D-F646-B136-6DD8DEDC6AC9}" destId="{1244F90D-51E7-644F-BBE8-59A00E09BEE6}" srcOrd="3" destOrd="0" presId="urn:microsoft.com/office/officeart/2017/3/layout/HorizontalPathTimeline"/>
    <dgm:cxn modelId="{A8EE65C3-EC2E-6C4B-82A5-97E75F1DA1EE}" type="presParOf" srcId="{B03BF1F2-899D-F646-B136-6DD8DEDC6AC9}" destId="{A1F58CBB-B9B0-734F-BDC8-6624FB1DF88D}" srcOrd="4" destOrd="0" presId="urn:microsoft.com/office/officeart/2017/3/layout/HorizontalPathTimeline"/>
    <dgm:cxn modelId="{6A30C006-780F-524F-B491-E7D6B011C999}" type="presParOf" srcId="{12226EEC-FF2A-5A46-BEEE-8F3B6CAAB4E8}" destId="{87FE7D00-4462-BF45-A4FA-DDD4740E17FE}" srcOrd="1" destOrd="0" presId="urn:microsoft.com/office/officeart/2017/3/layout/HorizontalPathTimeline"/>
    <dgm:cxn modelId="{2D9944AF-E848-3048-94AC-0D15DE071322}" type="presParOf" srcId="{12226EEC-FF2A-5A46-BEEE-8F3B6CAAB4E8}" destId="{CCA1D819-66CE-C74B-8D59-E575EC8C8821}" srcOrd="2" destOrd="0" presId="urn:microsoft.com/office/officeart/2017/3/layout/HorizontalPathTimeline"/>
    <dgm:cxn modelId="{55B11211-3898-D24D-B5A8-974B099FDD56}" type="presParOf" srcId="{CCA1D819-66CE-C74B-8D59-E575EC8C8821}" destId="{D3D2C018-B156-9142-BAC9-6CE22B33CCD6}" srcOrd="0" destOrd="0" presId="urn:microsoft.com/office/officeart/2017/3/layout/HorizontalPathTimeline"/>
    <dgm:cxn modelId="{8F198FD8-E6D3-DE4B-B387-F7DB95E0A47F}" type="presParOf" srcId="{CCA1D819-66CE-C74B-8D59-E575EC8C8821}" destId="{1911723B-B609-FE4E-AB8C-08B9AC4E0FF1}" srcOrd="1" destOrd="0" presId="urn:microsoft.com/office/officeart/2017/3/layout/HorizontalPathTimeline"/>
    <dgm:cxn modelId="{FEFBB0C4-C1EE-8040-9C12-2EEE5DC0E7E1}" type="presParOf" srcId="{1911723B-B609-FE4E-AB8C-08B9AC4E0FF1}" destId="{87C69112-6064-6A42-BFD5-14BE72FD1DCF}" srcOrd="0" destOrd="0" presId="urn:microsoft.com/office/officeart/2017/3/layout/HorizontalPathTimeline"/>
    <dgm:cxn modelId="{B3D4763B-8104-8B43-8AAA-620A29CEE752}" type="presParOf" srcId="{1911723B-B609-FE4E-AB8C-08B9AC4E0FF1}" destId="{AF0FE419-930E-7244-BFAE-7579685EA6F9}" srcOrd="1" destOrd="0" presId="urn:microsoft.com/office/officeart/2017/3/layout/HorizontalPathTimeline"/>
    <dgm:cxn modelId="{71DF2436-F785-5D47-96FD-0F574ED8675D}" type="presParOf" srcId="{CCA1D819-66CE-C74B-8D59-E575EC8C8821}" destId="{4D331CBA-A52A-174E-850B-7724D5D4F5AC}" srcOrd="2" destOrd="0" presId="urn:microsoft.com/office/officeart/2017/3/layout/HorizontalPathTimeline"/>
    <dgm:cxn modelId="{EB5AE754-6DD6-2C42-AB16-C1D07C4734E1}" type="presParOf" srcId="{CCA1D819-66CE-C74B-8D59-E575EC8C8821}" destId="{6E4DDFC8-8C91-D048-993A-DB0F44A9CC21}" srcOrd="3" destOrd="0" presId="urn:microsoft.com/office/officeart/2017/3/layout/HorizontalPathTimeline"/>
    <dgm:cxn modelId="{1C02B2DE-5191-8B43-BA70-90DB7A3345CE}" type="presParOf" srcId="{CCA1D819-66CE-C74B-8D59-E575EC8C8821}" destId="{DBE5C3D7-8F12-4348-B468-C6DB61635C7D}" srcOrd="4" destOrd="0" presId="urn:microsoft.com/office/officeart/2017/3/layout/HorizontalPathTimeline"/>
    <dgm:cxn modelId="{B5FA7215-DE9F-5C4F-8113-291B31B919D3}" type="presParOf" srcId="{12226EEC-FF2A-5A46-BEEE-8F3B6CAAB4E8}" destId="{F64B257D-5533-7847-93E8-463EE012D122}" srcOrd="3" destOrd="0" presId="urn:microsoft.com/office/officeart/2017/3/layout/HorizontalPathTimeline"/>
    <dgm:cxn modelId="{84449AA0-C0CD-AD47-B3A9-D577618184DC}" type="presParOf" srcId="{12226EEC-FF2A-5A46-BEEE-8F3B6CAAB4E8}" destId="{2B7DB196-3DC8-E840-833F-D89760A63E84}" srcOrd="4" destOrd="0" presId="urn:microsoft.com/office/officeart/2017/3/layout/HorizontalPathTimeline"/>
    <dgm:cxn modelId="{1DB08DF7-64C4-D047-8E01-11C10FC00A7F}" type="presParOf" srcId="{2B7DB196-3DC8-E840-833F-D89760A63E84}" destId="{73EF0091-5855-BA4D-B316-1197E416E24A}" srcOrd="0" destOrd="0" presId="urn:microsoft.com/office/officeart/2017/3/layout/HorizontalPathTimeline"/>
    <dgm:cxn modelId="{B3B6EDD9-4898-F140-80DB-A5186651012B}" type="presParOf" srcId="{2B7DB196-3DC8-E840-833F-D89760A63E84}" destId="{70EA922F-A157-C042-86D1-D01536982B10}" srcOrd="1" destOrd="0" presId="urn:microsoft.com/office/officeart/2017/3/layout/HorizontalPathTimeline"/>
    <dgm:cxn modelId="{773B1306-39C1-5642-9BA4-9D3F83C3200D}" type="presParOf" srcId="{70EA922F-A157-C042-86D1-D01536982B10}" destId="{D2DA40F7-6359-0840-86AC-EE78808AC5A7}" srcOrd="0" destOrd="0" presId="urn:microsoft.com/office/officeart/2017/3/layout/HorizontalPathTimeline"/>
    <dgm:cxn modelId="{6C9EF1B0-20FB-A04B-866D-70DA428C69AE}" type="presParOf" srcId="{70EA922F-A157-C042-86D1-D01536982B10}" destId="{92D799EC-6F24-B843-8BB6-64E1D1248FC8}" srcOrd="1" destOrd="0" presId="urn:microsoft.com/office/officeart/2017/3/layout/HorizontalPathTimeline"/>
    <dgm:cxn modelId="{EB040CFE-3FA6-0A42-B8FE-067751024096}" type="presParOf" srcId="{2B7DB196-3DC8-E840-833F-D89760A63E84}" destId="{2E151555-7DF0-2C42-BB42-1D14D4BD52C8}" srcOrd="2" destOrd="0" presId="urn:microsoft.com/office/officeart/2017/3/layout/HorizontalPathTimeline"/>
    <dgm:cxn modelId="{32DC2D6E-A7CB-FE4C-A121-974602A88941}" type="presParOf" srcId="{2B7DB196-3DC8-E840-833F-D89760A63E84}" destId="{FF594300-650D-174C-AD4E-4615381150E8}" srcOrd="3" destOrd="0" presId="urn:microsoft.com/office/officeart/2017/3/layout/HorizontalPathTimeline"/>
    <dgm:cxn modelId="{56987150-BE6F-4A42-8FC7-F8E830AAA20F}" type="presParOf" srcId="{2B7DB196-3DC8-E840-833F-D89760A63E84}" destId="{3E6D9343-A215-3A43-8427-AB2AF4C0C715}"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19A6B-12C0-4EFC-BF92-E628A53925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FE51BA3-9E86-4633-9DE2-5EB912C59DE1}">
      <dgm:prSet custT="1"/>
      <dgm:spPr/>
      <dgm:t>
        <a:bodyPr/>
        <a:lstStyle/>
        <a:p>
          <a:r>
            <a:rPr lang="es-CO" sz="2400" dirty="0">
              <a:latin typeface="+mj-lt"/>
            </a:rPr>
            <a:t>Facilitar el control fiscal</a:t>
          </a:r>
          <a:endParaRPr lang="en-US" sz="2400" dirty="0">
            <a:latin typeface="+mj-lt"/>
          </a:endParaRPr>
        </a:p>
      </dgm:t>
    </dgm:pt>
    <dgm:pt modelId="{32F85F25-C5DA-4751-BB9E-6FCCFB187C9E}" type="parTrans" cxnId="{6E4E3B90-614D-4D3E-8B82-617DED5478B3}">
      <dgm:prSet/>
      <dgm:spPr/>
      <dgm:t>
        <a:bodyPr/>
        <a:lstStyle/>
        <a:p>
          <a:endParaRPr lang="en-US" sz="2400">
            <a:latin typeface="+mj-lt"/>
          </a:endParaRPr>
        </a:p>
      </dgm:t>
    </dgm:pt>
    <dgm:pt modelId="{BEFF3989-3DFC-4859-AEE7-6730ED0E7557}" type="sibTrans" cxnId="{6E4E3B90-614D-4D3E-8B82-617DED5478B3}">
      <dgm:prSet/>
      <dgm:spPr/>
      <dgm:t>
        <a:bodyPr/>
        <a:lstStyle/>
        <a:p>
          <a:endParaRPr lang="en-US" sz="2400">
            <a:latin typeface="+mj-lt"/>
          </a:endParaRPr>
        </a:p>
      </dgm:t>
    </dgm:pt>
    <dgm:pt modelId="{FB355A57-3800-4D76-8497-FBB08D1D8D90}">
      <dgm:prSet custT="1"/>
      <dgm:spPr/>
      <dgm:t>
        <a:bodyPr/>
        <a:lstStyle/>
        <a:p>
          <a:r>
            <a:rPr lang="es-CO" sz="2400">
              <a:latin typeface="+mj-lt"/>
            </a:rPr>
            <a:t>Optimización de los procesos de selección</a:t>
          </a:r>
          <a:endParaRPr lang="en-US" sz="2400">
            <a:latin typeface="+mj-lt"/>
          </a:endParaRPr>
        </a:p>
      </dgm:t>
    </dgm:pt>
    <dgm:pt modelId="{B5F90B8F-E0C3-4B10-9B4A-0C081C9D68EE}" type="parTrans" cxnId="{BB3CFF94-BC0D-48D8-A1B0-F648104C697C}">
      <dgm:prSet/>
      <dgm:spPr/>
      <dgm:t>
        <a:bodyPr/>
        <a:lstStyle/>
        <a:p>
          <a:endParaRPr lang="en-US" sz="2400">
            <a:latin typeface="+mj-lt"/>
          </a:endParaRPr>
        </a:p>
      </dgm:t>
    </dgm:pt>
    <dgm:pt modelId="{3E32E982-463D-4B09-AD33-A2781FC91C8A}" type="sibTrans" cxnId="{BB3CFF94-BC0D-48D8-A1B0-F648104C697C}">
      <dgm:prSet/>
      <dgm:spPr/>
      <dgm:t>
        <a:bodyPr/>
        <a:lstStyle/>
        <a:p>
          <a:endParaRPr lang="en-US" sz="2400">
            <a:latin typeface="+mj-lt"/>
          </a:endParaRPr>
        </a:p>
      </dgm:t>
    </dgm:pt>
    <dgm:pt modelId="{76259571-8B74-49B5-B880-E869F7A96EC6}">
      <dgm:prSet custT="1"/>
      <dgm:spPr/>
      <dgm:t>
        <a:bodyPr/>
        <a:lstStyle/>
        <a:p>
          <a:r>
            <a:rPr lang="es-CO" sz="2400">
              <a:latin typeface="+mj-lt"/>
            </a:rPr>
            <a:t>Garantizar el uso eficiente de los recursos públicos</a:t>
          </a:r>
          <a:endParaRPr lang="en-US" sz="2400">
            <a:latin typeface="+mj-lt"/>
          </a:endParaRPr>
        </a:p>
      </dgm:t>
    </dgm:pt>
    <dgm:pt modelId="{F6567C4B-B654-4806-B9BB-22591CADD6D7}" type="parTrans" cxnId="{BEDFDEF4-1A84-4BB1-B367-1AC87E9083B0}">
      <dgm:prSet/>
      <dgm:spPr/>
      <dgm:t>
        <a:bodyPr/>
        <a:lstStyle/>
        <a:p>
          <a:endParaRPr lang="en-US" sz="2400">
            <a:latin typeface="+mj-lt"/>
          </a:endParaRPr>
        </a:p>
      </dgm:t>
    </dgm:pt>
    <dgm:pt modelId="{0D95C98C-89F7-42C2-9A10-AFB5D864430E}" type="sibTrans" cxnId="{BEDFDEF4-1A84-4BB1-B367-1AC87E9083B0}">
      <dgm:prSet/>
      <dgm:spPr/>
      <dgm:t>
        <a:bodyPr/>
        <a:lstStyle/>
        <a:p>
          <a:endParaRPr lang="en-US" sz="2400">
            <a:latin typeface="+mj-lt"/>
          </a:endParaRPr>
        </a:p>
      </dgm:t>
    </dgm:pt>
    <dgm:pt modelId="{54C4A5CC-D248-4C65-A3B2-896C02579112}">
      <dgm:prSet custT="1"/>
      <dgm:spPr/>
      <dgm:t>
        <a:bodyPr/>
        <a:lstStyle/>
        <a:p>
          <a:r>
            <a:rPr lang="es-CO" sz="2400">
              <a:latin typeface="+mj-lt"/>
            </a:rPr>
            <a:t>Transparencia en las actuaciones</a:t>
          </a:r>
          <a:endParaRPr lang="en-US" sz="2400">
            <a:latin typeface="+mj-lt"/>
          </a:endParaRPr>
        </a:p>
      </dgm:t>
    </dgm:pt>
    <dgm:pt modelId="{61CDB9BA-3C77-47E0-843D-AFB43F2CCACC}" type="parTrans" cxnId="{6705DD59-2373-456B-A034-23A726CCF8E9}">
      <dgm:prSet/>
      <dgm:spPr/>
      <dgm:t>
        <a:bodyPr/>
        <a:lstStyle/>
        <a:p>
          <a:endParaRPr lang="en-US" sz="2400">
            <a:latin typeface="+mj-lt"/>
          </a:endParaRPr>
        </a:p>
      </dgm:t>
    </dgm:pt>
    <dgm:pt modelId="{54E5271C-5038-4D1E-AC1F-76270805797D}" type="sibTrans" cxnId="{6705DD59-2373-456B-A034-23A726CCF8E9}">
      <dgm:prSet/>
      <dgm:spPr/>
      <dgm:t>
        <a:bodyPr/>
        <a:lstStyle/>
        <a:p>
          <a:endParaRPr lang="en-US" sz="2400">
            <a:latin typeface="+mj-lt"/>
          </a:endParaRPr>
        </a:p>
      </dgm:t>
    </dgm:pt>
    <dgm:pt modelId="{2CEB82CE-BC5A-42DD-AC18-E0E90CD53A32}">
      <dgm:prSet custT="1"/>
      <dgm:spPr/>
      <dgm:t>
        <a:bodyPr/>
        <a:lstStyle/>
        <a:p>
          <a:r>
            <a:rPr lang="es-CO" sz="2400">
              <a:latin typeface="+mj-lt"/>
            </a:rPr>
            <a:t>Acceso al mercado de compras públicas en libre competencia</a:t>
          </a:r>
          <a:endParaRPr lang="en-US" sz="2400">
            <a:latin typeface="+mj-lt"/>
          </a:endParaRPr>
        </a:p>
      </dgm:t>
    </dgm:pt>
    <dgm:pt modelId="{BBC83FB5-370D-45FC-912D-1D904F4DF670}" type="parTrans" cxnId="{E3DE8B03-2AE9-4C16-B680-110F9780B23F}">
      <dgm:prSet/>
      <dgm:spPr/>
      <dgm:t>
        <a:bodyPr/>
        <a:lstStyle/>
        <a:p>
          <a:endParaRPr lang="en-US" sz="2400">
            <a:latin typeface="+mj-lt"/>
          </a:endParaRPr>
        </a:p>
      </dgm:t>
    </dgm:pt>
    <dgm:pt modelId="{DAF6743D-72F8-4522-A2B3-1FFB260D8E5C}" type="sibTrans" cxnId="{E3DE8B03-2AE9-4C16-B680-110F9780B23F}">
      <dgm:prSet/>
      <dgm:spPr/>
      <dgm:t>
        <a:bodyPr/>
        <a:lstStyle/>
        <a:p>
          <a:endParaRPr lang="en-US" sz="2400">
            <a:latin typeface="+mj-lt"/>
          </a:endParaRPr>
        </a:p>
      </dgm:t>
    </dgm:pt>
    <dgm:pt modelId="{2A462CFF-31B6-4BE3-9E15-E81B0A72EDF0}">
      <dgm:prSet custT="1"/>
      <dgm:spPr/>
      <dgm:t>
        <a:bodyPr/>
        <a:lstStyle/>
        <a:p>
          <a:r>
            <a:rPr lang="es-CO" sz="2400">
              <a:latin typeface="+mj-lt"/>
            </a:rPr>
            <a:t>Disminuir discrecionalidad de las entidades públicas</a:t>
          </a:r>
          <a:endParaRPr lang="en-US" sz="2400">
            <a:latin typeface="+mj-lt"/>
          </a:endParaRPr>
        </a:p>
      </dgm:t>
    </dgm:pt>
    <dgm:pt modelId="{C3EE0F37-B7D6-40DF-A208-5795B83CDC86}" type="parTrans" cxnId="{4E62AAFD-3C8D-442D-A3C7-5E426A3A9745}">
      <dgm:prSet/>
      <dgm:spPr/>
      <dgm:t>
        <a:bodyPr/>
        <a:lstStyle/>
        <a:p>
          <a:endParaRPr lang="en-US" sz="2400">
            <a:latin typeface="+mj-lt"/>
          </a:endParaRPr>
        </a:p>
      </dgm:t>
    </dgm:pt>
    <dgm:pt modelId="{1B717A47-50F6-4986-AEED-DB4575387864}" type="sibTrans" cxnId="{4E62AAFD-3C8D-442D-A3C7-5E426A3A9745}">
      <dgm:prSet/>
      <dgm:spPr/>
      <dgm:t>
        <a:bodyPr/>
        <a:lstStyle/>
        <a:p>
          <a:endParaRPr lang="en-US" sz="2400">
            <a:latin typeface="+mj-lt"/>
          </a:endParaRPr>
        </a:p>
      </dgm:t>
    </dgm:pt>
    <dgm:pt modelId="{FE4D545C-9238-DE45-A4AA-55D41F621B9F}" type="pres">
      <dgm:prSet presAssocID="{6DE19A6B-12C0-4EFC-BF92-E628A5392567}" presName="vert0" presStyleCnt="0">
        <dgm:presLayoutVars>
          <dgm:dir/>
          <dgm:animOne val="branch"/>
          <dgm:animLvl val="lvl"/>
        </dgm:presLayoutVars>
      </dgm:prSet>
      <dgm:spPr/>
      <dgm:t>
        <a:bodyPr/>
        <a:lstStyle/>
        <a:p>
          <a:endParaRPr lang="es-ES"/>
        </a:p>
      </dgm:t>
    </dgm:pt>
    <dgm:pt modelId="{732C50C4-C593-D44B-8A51-186F24DA87CD}" type="pres">
      <dgm:prSet presAssocID="{EFE51BA3-9E86-4633-9DE2-5EB912C59DE1}" presName="thickLine" presStyleLbl="alignNode1" presStyleIdx="0" presStyleCnt="6"/>
      <dgm:spPr/>
    </dgm:pt>
    <dgm:pt modelId="{F9768DF5-3204-9247-90A8-14D8112ACA6F}" type="pres">
      <dgm:prSet presAssocID="{EFE51BA3-9E86-4633-9DE2-5EB912C59DE1}" presName="horz1" presStyleCnt="0"/>
      <dgm:spPr/>
    </dgm:pt>
    <dgm:pt modelId="{3514102D-135E-F54A-BDCE-5D1E90CB87D1}" type="pres">
      <dgm:prSet presAssocID="{EFE51BA3-9E86-4633-9DE2-5EB912C59DE1}" presName="tx1" presStyleLbl="revTx" presStyleIdx="0" presStyleCnt="6"/>
      <dgm:spPr/>
      <dgm:t>
        <a:bodyPr/>
        <a:lstStyle/>
        <a:p>
          <a:endParaRPr lang="es-ES"/>
        </a:p>
      </dgm:t>
    </dgm:pt>
    <dgm:pt modelId="{6C21DD41-9EA3-E845-B04D-5515D7FE9B75}" type="pres">
      <dgm:prSet presAssocID="{EFE51BA3-9E86-4633-9DE2-5EB912C59DE1}" presName="vert1" presStyleCnt="0"/>
      <dgm:spPr/>
    </dgm:pt>
    <dgm:pt modelId="{D2E58976-077E-D44A-B429-1C3F89259EC6}" type="pres">
      <dgm:prSet presAssocID="{FB355A57-3800-4D76-8497-FBB08D1D8D90}" presName="thickLine" presStyleLbl="alignNode1" presStyleIdx="1" presStyleCnt="6"/>
      <dgm:spPr/>
    </dgm:pt>
    <dgm:pt modelId="{3BDABC44-4391-DD49-8560-F696B4EE8318}" type="pres">
      <dgm:prSet presAssocID="{FB355A57-3800-4D76-8497-FBB08D1D8D90}" presName="horz1" presStyleCnt="0"/>
      <dgm:spPr/>
    </dgm:pt>
    <dgm:pt modelId="{01109B51-B4A0-1C43-82FA-D80837205392}" type="pres">
      <dgm:prSet presAssocID="{FB355A57-3800-4D76-8497-FBB08D1D8D90}" presName="tx1" presStyleLbl="revTx" presStyleIdx="1" presStyleCnt="6"/>
      <dgm:spPr/>
      <dgm:t>
        <a:bodyPr/>
        <a:lstStyle/>
        <a:p>
          <a:endParaRPr lang="es-ES"/>
        </a:p>
      </dgm:t>
    </dgm:pt>
    <dgm:pt modelId="{64DA88B6-5EA5-7A4A-AD95-3BCF3B667DF5}" type="pres">
      <dgm:prSet presAssocID="{FB355A57-3800-4D76-8497-FBB08D1D8D90}" presName="vert1" presStyleCnt="0"/>
      <dgm:spPr/>
    </dgm:pt>
    <dgm:pt modelId="{C4C5BAD0-6F9C-6A40-A485-9BCBD472FF88}" type="pres">
      <dgm:prSet presAssocID="{76259571-8B74-49B5-B880-E869F7A96EC6}" presName="thickLine" presStyleLbl="alignNode1" presStyleIdx="2" presStyleCnt="6"/>
      <dgm:spPr/>
    </dgm:pt>
    <dgm:pt modelId="{69F36B28-B2ED-654F-B0DA-01BB48CE34F7}" type="pres">
      <dgm:prSet presAssocID="{76259571-8B74-49B5-B880-E869F7A96EC6}" presName="horz1" presStyleCnt="0"/>
      <dgm:spPr/>
    </dgm:pt>
    <dgm:pt modelId="{B26AAF13-0A91-B14D-A7C2-E25BD333959C}" type="pres">
      <dgm:prSet presAssocID="{76259571-8B74-49B5-B880-E869F7A96EC6}" presName="tx1" presStyleLbl="revTx" presStyleIdx="2" presStyleCnt="6"/>
      <dgm:spPr/>
      <dgm:t>
        <a:bodyPr/>
        <a:lstStyle/>
        <a:p>
          <a:endParaRPr lang="es-ES"/>
        </a:p>
      </dgm:t>
    </dgm:pt>
    <dgm:pt modelId="{10A87159-0A61-5142-A393-3A920D498E8B}" type="pres">
      <dgm:prSet presAssocID="{76259571-8B74-49B5-B880-E869F7A96EC6}" presName="vert1" presStyleCnt="0"/>
      <dgm:spPr/>
    </dgm:pt>
    <dgm:pt modelId="{EABA6A68-70DA-C146-B826-39FBA5D9F234}" type="pres">
      <dgm:prSet presAssocID="{54C4A5CC-D248-4C65-A3B2-896C02579112}" presName="thickLine" presStyleLbl="alignNode1" presStyleIdx="3" presStyleCnt="6"/>
      <dgm:spPr/>
    </dgm:pt>
    <dgm:pt modelId="{B791CFAC-C9DE-4B4D-8860-0075D1CDA5D4}" type="pres">
      <dgm:prSet presAssocID="{54C4A5CC-D248-4C65-A3B2-896C02579112}" presName="horz1" presStyleCnt="0"/>
      <dgm:spPr/>
    </dgm:pt>
    <dgm:pt modelId="{75F97354-DDF0-2C49-9DD9-38353C066634}" type="pres">
      <dgm:prSet presAssocID="{54C4A5CC-D248-4C65-A3B2-896C02579112}" presName="tx1" presStyleLbl="revTx" presStyleIdx="3" presStyleCnt="6"/>
      <dgm:spPr/>
      <dgm:t>
        <a:bodyPr/>
        <a:lstStyle/>
        <a:p>
          <a:endParaRPr lang="es-ES"/>
        </a:p>
      </dgm:t>
    </dgm:pt>
    <dgm:pt modelId="{9B047E6B-9D54-9F45-8FB2-C854D97851EE}" type="pres">
      <dgm:prSet presAssocID="{54C4A5CC-D248-4C65-A3B2-896C02579112}" presName="vert1" presStyleCnt="0"/>
      <dgm:spPr/>
    </dgm:pt>
    <dgm:pt modelId="{94252332-6602-0548-B386-E22EBD824A44}" type="pres">
      <dgm:prSet presAssocID="{2CEB82CE-BC5A-42DD-AC18-E0E90CD53A32}" presName="thickLine" presStyleLbl="alignNode1" presStyleIdx="4" presStyleCnt="6"/>
      <dgm:spPr/>
    </dgm:pt>
    <dgm:pt modelId="{9FDC78A2-8232-434C-91E2-0049982779EE}" type="pres">
      <dgm:prSet presAssocID="{2CEB82CE-BC5A-42DD-AC18-E0E90CD53A32}" presName="horz1" presStyleCnt="0"/>
      <dgm:spPr/>
    </dgm:pt>
    <dgm:pt modelId="{66CC11FA-DE90-244A-8BC2-FD1206D7EB75}" type="pres">
      <dgm:prSet presAssocID="{2CEB82CE-BC5A-42DD-AC18-E0E90CD53A32}" presName="tx1" presStyleLbl="revTx" presStyleIdx="4" presStyleCnt="6"/>
      <dgm:spPr/>
      <dgm:t>
        <a:bodyPr/>
        <a:lstStyle/>
        <a:p>
          <a:endParaRPr lang="es-ES"/>
        </a:p>
      </dgm:t>
    </dgm:pt>
    <dgm:pt modelId="{6ECCBE39-AA95-3047-9649-46DC92D86B8C}" type="pres">
      <dgm:prSet presAssocID="{2CEB82CE-BC5A-42DD-AC18-E0E90CD53A32}" presName="vert1" presStyleCnt="0"/>
      <dgm:spPr/>
    </dgm:pt>
    <dgm:pt modelId="{197FD81F-CAA8-8940-A72D-AA7187442296}" type="pres">
      <dgm:prSet presAssocID="{2A462CFF-31B6-4BE3-9E15-E81B0A72EDF0}" presName="thickLine" presStyleLbl="alignNode1" presStyleIdx="5" presStyleCnt="6"/>
      <dgm:spPr/>
    </dgm:pt>
    <dgm:pt modelId="{9A7029B7-0A83-FB45-A842-3B334EE26561}" type="pres">
      <dgm:prSet presAssocID="{2A462CFF-31B6-4BE3-9E15-E81B0A72EDF0}" presName="horz1" presStyleCnt="0"/>
      <dgm:spPr/>
    </dgm:pt>
    <dgm:pt modelId="{EC5E8AB4-D1B4-D64D-A862-26A582EDDDE6}" type="pres">
      <dgm:prSet presAssocID="{2A462CFF-31B6-4BE3-9E15-E81B0A72EDF0}" presName="tx1" presStyleLbl="revTx" presStyleIdx="5" presStyleCnt="6"/>
      <dgm:spPr/>
      <dgm:t>
        <a:bodyPr/>
        <a:lstStyle/>
        <a:p>
          <a:endParaRPr lang="es-ES"/>
        </a:p>
      </dgm:t>
    </dgm:pt>
    <dgm:pt modelId="{14679495-DDD7-4D4C-90A6-3343B3507F92}" type="pres">
      <dgm:prSet presAssocID="{2A462CFF-31B6-4BE3-9E15-E81B0A72EDF0}" presName="vert1" presStyleCnt="0"/>
      <dgm:spPr/>
    </dgm:pt>
  </dgm:ptLst>
  <dgm:cxnLst>
    <dgm:cxn modelId="{E3DE8B03-2AE9-4C16-B680-110F9780B23F}" srcId="{6DE19A6B-12C0-4EFC-BF92-E628A5392567}" destId="{2CEB82CE-BC5A-42DD-AC18-E0E90CD53A32}" srcOrd="4" destOrd="0" parTransId="{BBC83FB5-370D-45FC-912D-1D904F4DF670}" sibTransId="{DAF6743D-72F8-4522-A2B3-1FFB260D8E5C}"/>
    <dgm:cxn modelId="{68D7D40A-81B3-904F-9A3E-5DCEB8C5DFE9}" type="presOf" srcId="{EFE51BA3-9E86-4633-9DE2-5EB912C59DE1}" destId="{3514102D-135E-F54A-BDCE-5D1E90CB87D1}" srcOrd="0" destOrd="0" presId="urn:microsoft.com/office/officeart/2008/layout/LinedList"/>
    <dgm:cxn modelId="{6705DD59-2373-456B-A034-23A726CCF8E9}" srcId="{6DE19A6B-12C0-4EFC-BF92-E628A5392567}" destId="{54C4A5CC-D248-4C65-A3B2-896C02579112}" srcOrd="3" destOrd="0" parTransId="{61CDB9BA-3C77-47E0-843D-AFB43F2CCACC}" sibTransId="{54E5271C-5038-4D1E-AC1F-76270805797D}"/>
    <dgm:cxn modelId="{05B60617-EA93-504A-8D14-53C7E2089DA0}" type="presOf" srcId="{76259571-8B74-49B5-B880-E869F7A96EC6}" destId="{B26AAF13-0A91-B14D-A7C2-E25BD333959C}" srcOrd="0" destOrd="0" presId="urn:microsoft.com/office/officeart/2008/layout/LinedList"/>
    <dgm:cxn modelId="{BB3CFF94-BC0D-48D8-A1B0-F648104C697C}" srcId="{6DE19A6B-12C0-4EFC-BF92-E628A5392567}" destId="{FB355A57-3800-4D76-8497-FBB08D1D8D90}" srcOrd="1" destOrd="0" parTransId="{B5F90B8F-E0C3-4B10-9B4A-0C081C9D68EE}" sibTransId="{3E32E982-463D-4B09-AD33-A2781FC91C8A}"/>
    <dgm:cxn modelId="{B6821DC2-DA1F-A44E-9514-A4C4111A40EC}" type="presOf" srcId="{FB355A57-3800-4D76-8497-FBB08D1D8D90}" destId="{01109B51-B4A0-1C43-82FA-D80837205392}" srcOrd="0" destOrd="0" presId="urn:microsoft.com/office/officeart/2008/layout/LinedList"/>
    <dgm:cxn modelId="{6E4E3B90-614D-4D3E-8B82-617DED5478B3}" srcId="{6DE19A6B-12C0-4EFC-BF92-E628A5392567}" destId="{EFE51BA3-9E86-4633-9DE2-5EB912C59DE1}" srcOrd="0" destOrd="0" parTransId="{32F85F25-C5DA-4751-BB9E-6FCCFB187C9E}" sibTransId="{BEFF3989-3DFC-4859-AEE7-6730ED0E7557}"/>
    <dgm:cxn modelId="{348E0D19-0D21-234D-A185-489B9EDA522C}" type="presOf" srcId="{2CEB82CE-BC5A-42DD-AC18-E0E90CD53A32}" destId="{66CC11FA-DE90-244A-8BC2-FD1206D7EB75}" srcOrd="0" destOrd="0" presId="urn:microsoft.com/office/officeart/2008/layout/LinedList"/>
    <dgm:cxn modelId="{84C15280-3E9D-834C-A3F3-2418E59D1FE3}" type="presOf" srcId="{54C4A5CC-D248-4C65-A3B2-896C02579112}" destId="{75F97354-DDF0-2C49-9DD9-38353C066634}" srcOrd="0" destOrd="0" presId="urn:microsoft.com/office/officeart/2008/layout/LinedList"/>
    <dgm:cxn modelId="{4E62AAFD-3C8D-442D-A3C7-5E426A3A9745}" srcId="{6DE19A6B-12C0-4EFC-BF92-E628A5392567}" destId="{2A462CFF-31B6-4BE3-9E15-E81B0A72EDF0}" srcOrd="5" destOrd="0" parTransId="{C3EE0F37-B7D6-40DF-A208-5795B83CDC86}" sibTransId="{1B717A47-50F6-4986-AEED-DB4575387864}"/>
    <dgm:cxn modelId="{BEDFDEF4-1A84-4BB1-B367-1AC87E9083B0}" srcId="{6DE19A6B-12C0-4EFC-BF92-E628A5392567}" destId="{76259571-8B74-49B5-B880-E869F7A96EC6}" srcOrd="2" destOrd="0" parTransId="{F6567C4B-B654-4806-B9BB-22591CADD6D7}" sibTransId="{0D95C98C-89F7-42C2-9A10-AFB5D864430E}"/>
    <dgm:cxn modelId="{40751BDD-F10C-7343-81EF-153E28B77149}" type="presOf" srcId="{2A462CFF-31B6-4BE3-9E15-E81B0A72EDF0}" destId="{EC5E8AB4-D1B4-D64D-A862-26A582EDDDE6}" srcOrd="0" destOrd="0" presId="urn:microsoft.com/office/officeart/2008/layout/LinedList"/>
    <dgm:cxn modelId="{456E8D87-843A-F446-876E-4971E976B923}" type="presOf" srcId="{6DE19A6B-12C0-4EFC-BF92-E628A5392567}" destId="{FE4D545C-9238-DE45-A4AA-55D41F621B9F}" srcOrd="0" destOrd="0" presId="urn:microsoft.com/office/officeart/2008/layout/LinedList"/>
    <dgm:cxn modelId="{06810C70-4330-D847-ADA6-947890C906A8}" type="presParOf" srcId="{FE4D545C-9238-DE45-A4AA-55D41F621B9F}" destId="{732C50C4-C593-D44B-8A51-186F24DA87CD}" srcOrd="0" destOrd="0" presId="urn:microsoft.com/office/officeart/2008/layout/LinedList"/>
    <dgm:cxn modelId="{E24BD071-ADB2-274C-A7D3-7EAB6CE2A27E}" type="presParOf" srcId="{FE4D545C-9238-DE45-A4AA-55D41F621B9F}" destId="{F9768DF5-3204-9247-90A8-14D8112ACA6F}" srcOrd="1" destOrd="0" presId="urn:microsoft.com/office/officeart/2008/layout/LinedList"/>
    <dgm:cxn modelId="{DAFFDC85-5DC0-9441-B9F5-B00192AA70DD}" type="presParOf" srcId="{F9768DF5-3204-9247-90A8-14D8112ACA6F}" destId="{3514102D-135E-F54A-BDCE-5D1E90CB87D1}" srcOrd="0" destOrd="0" presId="urn:microsoft.com/office/officeart/2008/layout/LinedList"/>
    <dgm:cxn modelId="{1E7B5C06-0C41-9F46-8142-85EA7806EF4B}" type="presParOf" srcId="{F9768DF5-3204-9247-90A8-14D8112ACA6F}" destId="{6C21DD41-9EA3-E845-B04D-5515D7FE9B75}" srcOrd="1" destOrd="0" presId="urn:microsoft.com/office/officeart/2008/layout/LinedList"/>
    <dgm:cxn modelId="{3050C5E3-B679-3A4D-97F1-40BE7D94AF13}" type="presParOf" srcId="{FE4D545C-9238-DE45-A4AA-55D41F621B9F}" destId="{D2E58976-077E-D44A-B429-1C3F89259EC6}" srcOrd="2" destOrd="0" presId="urn:microsoft.com/office/officeart/2008/layout/LinedList"/>
    <dgm:cxn modelId="{FDABD163-AF0D-BE41-8D99-FD8A32E32CCF}" type="presParOf" srcId="{FE4D545C-9238-DE45-A4AA-55D41F621B9F}" destId="{3BDABC44-4391-DD49-8560-F696B4EE8318}" srcOrd="3" destOrd="0" presId="urn:microsoft.com/office/officeart/2008/layout/LinedList"/>
    <dgm:cxn modelId="{5E85B3E1-C3ED-3C4F-86DC-F1A52A31F225}" type="presParOf" srcId="{3BDABC44-4391-DD49-8560-F696B4EE8318}" destId="{01109B51-B4A0-1C43-82FA-D80837205392}" srcOrd="0" destOrd="0" presId="urn:microsoft.com/office/officeart/2008/layout/LinedList"/>
    <dgm:cxn modelId="{0C70C945-BB59-8343-BF5E-EE0D2C504CCB}" type="presParOf" srcId="{3BDABC44-4391-DD49-8560-F696B4EE8318}" destId="{64DA88B6-5EA5-7A4A-AD95-3BCF3B667DF5}" srcOrd="1" destOrd="0" presId="urn:microsoft.com/office/officeart/2008/layout/LinedList"/>
    <dgm:cxn modelId="{9D694AAB-E674-784B-859D-7A146207F868}" type="presParOf" srcId="{FE4D545C-9238-DE45-A4AA-55D41F621B9F}" destId="{C4C5BAD0-6F9C-6A40-A485-9BCBD472FF88}" srcOrd="4" destOrd="0" presId="urn:microsoft.com/office/officeart/2008/layout/LinedList"/>
    <dgm:cxn modelId="{D7FEB2D1-F3AE-F644-96F6-0784845E3329}" type="presParOf" srcId="{FE4D545C-9238-DE45-A4AA-55D41F621B9F}" destId="{69F36B28-B2ED-654F-B0DA-01BB48CE34F7}" srcOrd="5" destOrd="0" presId="urn:microsoft.com/office/officeart/2008/layout/LinedList"/>
    <dgm:cxn modelId="{FF554A2D-1BA7-E64F-AFC0-0A39D07DA3D5}" type="presParOf" srcId="{69F36B28-B2ED-654F-B0DA-01BB48CE34F7}" destId="{B26AAF13-0A91-B14D-A7C2-E25BD333959C}" srcOrd="0" destOrd="0" presId="urn:microsoft.com/office/officeart/2008/layout/LinedList"/>
    <dgm:cxn modelId="{3C035DBA-7624-2446-BFE5-8ED0434C48EB}" type="presParOf" srcId="{69F36B28-B2ED-654F-B0DA-01BB48CE34F7}" destId="{10A87159-0A61-5142-A393-3A920D498E8B}" srcOrd="1" destOrd="0" presId="urn:microsoft.com/office/officeart/2008/layout/LinedList"/>
    <dgm:cxn modelId="{48A799ED-E8FB-2743-9478-550D5478EE55}" type="presParOf" srcId="{FE4D545C-9238-DE45-A4AA-55D41F621B9F}" destId="{EABA6A68-70DA-C146-B826-39FBA5D9F234}" srcOrd="6" destOrd="0" presId="urn:microsoft.com/office/officeart/2008/layout/LinedList"/>
    <dgm:cxn modelId="{55A0E00E-2639-AD40-8B45-FE4A966FADE1}" type="presParOf" srcId="{FE4D545C-9238-DE45-A4AA-55D41F621B9F}" destId="{B791CFAC-C9DE-4B4D-8860-0075D1CDA5D4}" srcOrd="7" destOrd="0" presId="urn:microsoft.com/office/officeart/2008/layout/LinedList"/>
    <dgm:cxn modelId="{572651D8-5FD6-3440-A421-A93139808CFA}" type="presParOf" srcId="{B791CFAC-C9DE-4B4D-8860-0075D1CDA5D4}" destId="{75F97354-DDF0-2C49-9DD9-38353C066634}" srcOrd="0" destOrd="0" presId="urn:microsoft.com/office/officeart/2008/layout/LinedList"/>
    <dgm:cxn modelId="{D79355CB-3A8B-FE42-93DF-F08153359464}" type="presParOf" srcId="{B791CFAC-C9DE-4B4D-8860-0075D1CDA5D4}" destId="{9B047E6B-9D54-9F45-8FB2-C854D97851EE}" srcOrd="1" destOrd="0" presId="urn:microsoft.com/office/officeart/2008/layout/LinedList"/>
    <dgm:cxn modelId="{80C91EF1-2996-2741-A7B7-30F9A38E77B6}" type="presParOf" srcId="{FE4D545C-9238-DE45-A4AA-55D41F621B9F}" destId="{94252332-6602-0548-B386-E22EBD824A44}" srcOrd="8" destOrd="0" presId="urn:microsoft.com/office/officeart/2008/layout/LinedList"/>
    <dgm:cxn modelId="{CD0B2156-A000-5E4B-ADA3-2CE06E07D06F}" type="presParOf" srcId="{FE4D545C-9238-DE45-A4AA-55D41F621B9F}" destId="{9FDC78A2-8232-434C-91E2-0049982779EE}" srcOrd="9" destOrd="0" presId="urn:microsoft.com/office/officeart/2008/layout/LinedList"/>
    <dgm:cxn modelId="{D5FEBFA8-903E-5649-BF76-AF26069AF5B1}" type="presParOf" srcId="{9FDC78A2-8232-434C-91E2-0049982779EE}" destId="{66CC11FA-DE90-244A-8BC2-FD1206D7EB75}" srcOrd="0" destOrd="0" presId="urn:microsoft.com/office/officeart/2008/layout/LinedList"/>
    <dgm:cxn modelId="{F5F71CE1-16E2-0945-8152-C04147B33F44}" type="presParOf" srcId="{9FDC78A2-8232-434C-91E2-0049982779EE}" destId="{6ECCBE39-AA95-3047-9649-46DC92D86B8C}" srcOrd="1" destOrd="0" presId="urn:microsoft.com/office/officeart/2008/layout/LinedList"/>
    <dgm:cxn modelId="{23E39C7C-A4F7-8F4A-AAF4-1A8DCB8E9493}" type="presParOf" srcId="{FE4D545C-9238-DE45-A4AA-55D41F621B9F}" destId="{197FD81F-CAA8-8940-A72D-AA7187442296}" srcOrd="10" destOrd="0" presId="urn:microsoft.com/office/officeart/2008/layout/LinedList"/>
    <dgm:cxn modelId="{6231B2E0-5D5C-504B-AE54-C2A11DDF9113}" type="presParOf" srcId="{FE4D545C-9238-DE45-A4AA-55D41F621B9F}" destId="{9A7029B7-0A83-FB45-A842-3B334EE26561}" srcOrd="11" destOrd="0" presId="urn:microsoft.com/office/officeart/2008/layout/LinedList"/>
    <dgm:cxn modelId="{E285E64F-32E3-3743-B076-F1B7F391FFED}" type="presParOf" srcId="{9A7029B7-0A83-FB45-A842-3B334EE26561}" destId="{EC5E8AB4-D1B4-D64D-A862-26A582EDDDE6}" srcOrd="0" destOrd="0" presId="urn:microsoft.com/office/officeart/2008/layout/LinedList"/>
    <dgm:cxn modelId="{BDB326A5-AD4D-8540-B7A9-78AEF9464E12}" type="presParOf" srcId="{9A7029B7-0A83-FB45-A842-3B334EE26561}" destId="{14679495-DDD7-4D4C-90A6-3343B3507F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7997C-4ACF-45F7-A903-051E62DFC2D3}" type="doc">
      <dgm:prSet loTypeId="urn:microsoft.com/office/officeart/2005/8/layout/list1" loCatId="list" qsTypeId="urn:microsoft.com/office/officeart/2005/8/quickstyle/simple2" qsCatId="simple" csTypeId="urn:microsoft.com/office/officeart/2005/8/colors/accent2_3" csCatId="accent2" phldr="1"/>
      <dgm:spPr/>
      <dgm:t>
        <a:bodyPr/>
        <a:lstStyle/>
        <a:p>
          <a:endParaRPr lang="en-US"/>
        </a:p>
      </dgm:t>
    </dgm:pt>
    <dgm:pt modelId="{618C7458-0202-4816-9EC5-C8CDD79B8391}">
      <dgm:prSet custT="1"/>
      <dgm:spPr/>
      <dgm:t>
        <a:bodyPr/>
        <a:lstStyle/>
        <a:p>
          <a:r>
            <a:rPr lang="es-CO" sz="1800" dirty="0"/>
            <a:t>Infraestructura de transporte</a:t>
          </a:r>
          <a:endParaRPr lang="en-US" sz="1800" dirty="0"/>
        </a:p>
      </dgm:t>
    </dgm:pt>
    <dgm:pt modelId="{938210AE-0F3B-4E9E-A157-8F1A72F9612C}" type="parTrans" cxnId="{BFD60EFC-8A03-4A7D-9C0E-4968C5445789}">
      <dgm:prSet/>
      <dgm:spPr/>
      <dgm:t>
        <a:bodyPr/>
        <a:lstStyle/>
        <a:p>
          <a:endParaRPr lang="en-US" sz="1500"/>
        </a:p>
      </dgm:t>
    </dgm:pt>
    <dgm:pt modelId="{B8E95819-2B2D-403A-90A4-F3FD9E81B126}" type="sibTrans" cxnId="{BFD60EFC-8A03-4A7D-9C0E-4968C5445789}">
      <dgm:prSet/>
      <dgm:spPr/>
      <dgm:t>
        <a:bodyPr/>
        <a:lstStyle/>
        <a:p>
          <a:endParaRPr lang="en-US" sz="1500"/>
        </a:p>
      </dgm:t>
    </dgm:pt>
    <dgm:pt modelId="{E8DE88D8-B333-43CD-A455-847FFCFF0259}">
      <dgm:prSet custT="1"/>
      <dgm:spPr/>
      <dgm:t>
        <a:bodyPr/>
        <a:lstStyle/>
        <a:p>
          <a:r>
            <a:rPr lang="es-CO" sz="1500" dirty="0"/>
            <a:t>Licitación pública</a:t>
          </a:r>
          <a:endParaRPr lang="en-US" sz="1500" dirty="0"/>
        </a:p>
      </dgm:t>
    </dgm:pt>
    <dgm:pt modelId="{866819BF-029E-4A7A-84AF-D63A38D8069D}" type="parTrans" cxnId="{A482EA0A-F5A9-41B0-998D-EC045B30FE58}">
      <dgm:prSet/>
      <dgm:spPr/>
      <dgm:t>
        <a:bodyPr/>
        <a:lstStyle/>
        <a:p>
          <a:endParaRPr lang="en-US" sz="1500"/>
        </a:p>
      </dgm:t>
    </dgm:pt>
    <dgm:pt modelId="{90C71510-A099-4512-9609-B3F8774E312C}" type="sibTrans" cxnId="{A482EA0A-F5A9-41B0-998D-EC045B30FE58}">
      <dgm:prSet/>
      <dgm:spPr/>
      <dgm:t>
        <a:bodyPr/>
        <a:lstStyle/>
        <a:p>
          <a:endParaRPr lang="en-US" sz="1500"/>
        </a:p>
      </dgm:t>
    </dgm:pt>
    <dgm:pt modelId="{DE710551-3E1E-46FA-9DE2-9EB825A7D72A}">
      <dgm:prSet custT="1"/>
      <dgm:spPr/>
      <dgm:t>
        <a:bodyPr/>
        <a:lstStyle/>
        <a:p>
          <a:r>
            <a:rPr lang="es-CO" sz="1500" dirty="0"/>
            <a:t>Menor cuantía</a:t>
          </a:r>
          <a:endParaRPr lang="en-US" sz="1500" dirty="0"/>
        </a:p>
      </dgm:t>
    </dgm:pt>
    <dgm:pt modelId="{C1F80B3E-0E76-4FAF-96C3-C10728CB2B1E}" type="parTrans" cxnId="{FC8DB637-FEA7-4876-B29E-4A4D645ADB85}">
      <dgm:prSet/>
      <dgm:spPr/>
      <dgm:t>
        <a:bodyPr/>
        <a:lstStyle/>
        <a:p>
          <a:endParaRPr lang="en-US" sz="1500"/>
        </a:p>
      </dgm:t>
    </dgm:pt>
    <dgm:pt modelId="{9AD86B62-739C-4F8E-A710-8DEB0C2A3C4C}" type="sibTrans" cxnId="{FC8DB637-FEA7-4876-B29E-4A4D645ADB85}">
      <dgm:prSet/>
      <dgm:spPr/>
      <dgm:t>
        <a:bodyPr/>
        <a:lstStyle/>
        <a:p>
          <a:endParaRPr lang="en-US" sz="1500"/>
        </a:p>
      </dgm:t>
    </dgm:pt>
    <dgm:pt modelId="{718BC447-518A-492F-9618-56756519E85D}">
      <dgm:prSet custT="1"/>
      <dgm:spPr/>
      <dgm:t>
        <a:bodyPr/>
        <a:lstStyle/>
        <a:p>
          <a:r>
            <a:rPr lang="es-CO" sz="1500" dirty="0"/>
            <a:t>Mínima cuantía</a:t>
          </a:r>
          <a:endParaRPr lang="en-US" sz="1500" dirty="0"/>
        </a:p>
      </dgm:t>
    </dgm:pt>
    <dgm:pt modelId="{4301E6A6-312A-4F04-9211-3FECADAE2B2C}" type="parTrans" cxnId="{6D4459BB-17B8-45D1-9C07-598574FB68EC}">
      <dgm:prSet/>
      <dgm:spPr/>
      <dgm:t>
        <a:bodyPr/>
        <a:lstStyle/>
        <a:p>
          <a:endParaRPr lang="en-US" sz="1500"/>
        </a:p>
      </dgm:t>
    </dgm:pt>
    <dgm:pt modelId="{5F5E8E37-A32A-419E-AC59-79CAF28CF862}" type="sibTrans" cxnId="{6D4459BB-17B8-45D1-9C07-598574FB68EC}">
      <dgm:prSet/>
      <dgm:spPr/>
      <dgm:t>
        <a:bodyPr/>
        <a:lstStyle/>
        <a:p>
          <a:endParaRPr lang="en-US" sz="1500"/>
        </a:p>
      </dgm:t>
    </dgm:pt>
    <dgm:pt modelId="{AA7743D8-D9D7-4DED-8BA7-49F33CCDE8E3}">
      <dgm:prSet custT="1"/>
      <dgm:spPr/>
      <dgm:t>
        <a:bodyPr/>
        <a:lstStyle/>
        <a:p>
          <a:r>
            <a:rPr lang="es-CO" sz="1500" dirty="0"/>
            <a:t>Concurso de méritos – interventoría</a:t>
          </a:r>
          <a:endParaRPr lang="en-US" sz="1500" dirty="0"/>
        </a:p>
      </dgm:t>
    </dgm:pt>
    <dgm:pt modelId="{3FC3A5E3-3132-47A5-8721-3CDE2B38FD1E}" type="parTrans" cxnId="{50358077-3CA1-4C30-87B9-7920E565F9A9}">
      <dgm:prSet/>
      <dgm:spPr/>
      <dgm:t>
        <a:bodyPr/>
        <a:lstStyle/>
        <a:p>
          <a:endParaRPr lang="en-US" sz="1500"/>
        </a:p>
      </dgm:t>
    </dgm:pt>
    <dgm:pt modelId="{99AE8FE0-AACB-44A0-A0BF-C9679382E5FA}" type="sibTrans" cxnId="{50358077-3CA1-4C30-87B9-7920E565F9A9}">
      <dgm:prSet/>
      <dgm:spPr/>
      <dgm:t>
        <a:bodyPr/>
        <a:lstStyle/>
        <a:p>
          <a:endParaRPr lang="en-US" sz="1500"/>
        </a:p>
      </dgm:t>
    </dgm:pt>
    <dgm:pt modelId="{05F3AC55-520C-4678-BC4C-D2C373B041E9}">
      <dgm:prSet custT="1"/>
      <dgm:spPr/>
      <dgm:t>
        <a:bodyPr/>
        <a:lstStyle/>
        <a:p>
          <a:r>
            <a:rPr lang="es-CO" sz="1800" dirty="0"/>
            <a:t>Infraestructura de agua potable y saneamiento básico</a:t>
          </a:r>
          <a:endParaRPr lang="en-US" sz="1800" dirty="0"/>
        </a:p>
      </dgm:t>
    </dgm:pt>
    <dgm:pt modelId="{C0E23988-0AAB-443A-AB8F-412CBE66EC2F}" type="parTrans" cxnId="{6810F3F4-B287-4F77-A9EF-346E829D499E}">
      <dgm:prSet/>
      <dgm:spPr/>
      <dgm:t>
        <a:bodyPr/>
        <a:lstStyle/>
        <a:p>
          <a:endParaRPr lang="en-US" sz="1500"/>
        </a:p>
      </dgm:t>
    </dgm:pt>
    <dgm:pt modelId="{EC459AD7-D093-4734-903C-5E4EFA9C103D}" type="sibTrans" cxnId="{6810F3F4-B287-4F77-A9EF-346E829D499E}">
      <dgm:prSet/>
      <dgm:spPr/>
      <dgm:t>
        <a:bodyPr/>
        <a:lstStyle/>
        <a:p>
          <a:endParaRPr lang="en-US" sz="1500"/>
        </a:p>
      </dgm:t>
    </dgm:pt>
    <dgm:pt modelId="{BC9A1FD5-F81F-4BD4-8C88-B144B0BF39DB}">
      <dgm:prSet custT="1"/>
      <dgm:spPr/>
      <dgm:t>
        <a:bodyPr/>
        <a:lstStyle/>
        <a:p>
          <a:r>
            <a:rPr lang="es-CO" sz="1500" dirty="0"/>
            <a:t>Litación pública</a:t>
          </a:r>
          <a:endParaRPr lang="en-US" sz="1500" dirty="0"/>
        </a:p>
      </dgm:t>
    </dgm:pt>
    <dgm:pt modelId="{9460A20B-DC60-4F25-BEF1-626C8DD41BD7}" type="parTrans" cxnId="{427E8E3F-AD31-4D64-9345-1021C921041B}">
      <dgm:prSet/>
      <dgm:spPr/>
      <dgm:t>
        <a:bodyPr/>
        <a:lstStyle/>
        <a:p>
          <a:endParaRPr lang="en-US" sz="1500"/>
        </a:p>
      </dgm:t>
    </dgm:pt>
    <dgm:pt modelId="{7BD1C56D-03B7-4EA4-8BEC-7CD176C1268F}" type="sibTrans" cxnId="{427E8E3F-AD31-4D64-9345-1021C921041B}">
      <dgm:prSet/>
      <dgm:spPr/>
      <dgm:t>
        <a:bodyPr/>
        <a:lstStyle/>
        <a:p>
          <a:endParaRPr lang="en-US" sz="1500"/>
        </a:p>
      </dgm:t>
    </dgm:pt>
    <dgm:pt modelId="{7A314C71-E9C4-46E0-87CD-24FB39FD1049}">
      <dgm:prSet custT="1"/>
      <dgm:spPr/>
      <dgm:t>
        <a:bodyPr/>
        <a:lstStyle/>
        <a:p>
          <a:r>
            <a:rPr lang="es-CO" sz="1500" dirty="0"/>
            <a:t>Litación pública modalidad llave en mano.</a:t>
          </a:r>
          <a:endParaRPr lang="en-US" sz="1500" dirty="0"/>
        </a:p>
      </dgm:t>
    </dgm:pt>
    <dgm:pt modelId="{C67AC7A4-7F3F-43A5-965A-6171A12C61F7}" type="parTrans" cxnId="{3E34BF71-7AF5-4BAF-8094-961480467467}">
      <dgm:prSet/>
      <dgm:spPr/>
      <dgm:t>
        <a:bodyPr/>
        <a:lstStyle/>
        <a:p>
          <a:endParaRPr lang="en-US" sz="1500"/>
        </a:p>
      </dgm:t>
    </dgm:pt>
    <dgm:pt modelId="{0B36493B-5036-454C-8394-5092F46AF61F}" type="sibTrans" cxnId="{3E34BF71-7AF5-4BAF-8094-961480467467}">
      <dgm:prSet/>
      <dgm:spPr/>
      <dgm:t>
        <a:bodyPr/>
        <a:lstStyle/>
        <a:p>
          <a:endParaRPr lang="en-US" sz="1500"/>
        </a:p>
      </dgm:t>
    </dgm:pt>
    <dgm:pt modelId="{C15139EF-1387-4E74-914A-E139AD72F738}">
      <dgm:prSet custT="1"/>
      <dgm:spPr/>
      <dgm:t>
        <a:bodyPr/>
        <a:lstStyle/>
        <a:p>
          <a:r>
            <a:rPr lang="es-CO" sz="1800" dirty="0"/>
            <a:t>Procesos de selección de gestión catastral con enfoque multipropósito</a:t>
          </a:r>
          <a:endParaRPr lang="en-US" sz="1800" dirty="0"/>
        </a:p>
      </dgm:t>
    </dgm:pt>
    <dgm:pt modelId="{203E44D6-9D76-48F6-B586-17D4CB7887F1}" type="parTrans" cxnId="{C88084B6-FF41-4B9C-B5D7-43F32B227A43}">
      <dgm:prSet/>
      <dgm:spPr/>
      <dgm:t>
        <a:bodyPr/>
        <a:lstStyle/>
        <a:p>
          <a:endParaRPr lang="en-US" sz="1500"/>
        </a:p>
      </dgm:t>
    </dgm:pt>
    <dgm:pt modelId="{A66B4B9D-8903-427D-9C1E-AD59799AD343}" type="sibTrans" cxnId="{C88084B6-FF41-4B9C-B5D7-43F32B227A43}">
      <dgm:prSet/>
      <dgm:spPr/>
      <dgm:t>
        <a:bodyPr/>
        <a:lstStyle/>
        <a:p>
          <a:endParaRPr lang="en-US" sz="1500"/>
        </a:p>
      </dgm:t>
    </dgm:pt>
    <dgm:pt modelId="{50273011-BAB5-455C-8DF1-621E2B76EAD2}">
      <dgm:prSet custT="1"/>
      <dgm:spPr/>
      <dgm:t>
        <a:bodyPr/>
        <a:lstStyle/>
        <a:p>
          <a:r>
            <a:rPr lang="es-CO" sz="1800" dirty="0"/>
            <a:t> Infraestructura social</a:t>
          </a:r>
          <a:endParaRPr lang="en-US" sz="1800" dirty="0"/>
        </a:p>
      </dgm:t>
    </dgm:pt>
    <dgm:pt modelId="{1692F6F8-C341-4882-A2F6-3053737E4A25}" type="parTrans" cxnId="{44388E94-882A-48DF-8647-9CFEFF396A93}">
      <dgm:prSet/>
      <dgm:spPr/>
      <dgm:t>
        <a:bodyPr/>
        <a:lstStyle/>
        <a:p>
          <a:endParaRPr lang="es-CO" sz="1500"/>
        </a:p>
      </dgm:t>
    </dgm:pt>
    <dgm:pt modelId="{CF749761-873E-4415-96A7-D68D8F6D4A0D}" type="sibTrans" cxnId="{44388E94-882A-48DF-8647-9CFEFF396A93}">
      <dgm:prSet/>
      <dgm:spPr/>
      <dgm:t>
        <a:bodyPr/>
        <a:lstStyle/>
        <a:p>
          <a:endParaRPr lang="es-CO" sz="1500"/>
        </a:p>
      </dgm:t>
    </dgm:pt>
    <dgm:pt modelId="{7E3FAF69-16BB-4B34-B845-A9F52D785FEF}">
      <dgm:prSet custT="1"/>
      <dgm:spPr/>
      <dgm:t>
        <a:bodyPr/>
        <a:lstStyle/>
        <a:p>
          <a:r>
            <a:rPr lang="es-CO" sz="1500" noProof="0" dirty="0"/>
            <a:t>Consultoría de estudios de ingeniería</a:t>
          </a:r>
        </a:p>
      </dgm:t>
    </dgm:pt>
    <dgm:pt modelId="{244245D8-67CC-45E7-8562-C802FC6B9912}" type="parTrans" cxnId="{A834A075-2D66-46A4-B8DB-874672D88D97}">
      <dgm:prSet/>
      <dgm:spPr/>
      <dgm:t>
        <a:bodyPr/>
        <a:lstStyle/>
        <a:p>
          <a:endParaRPr lang="es-CO" sz="1500"/>
        </a:p>
      </dgm:t>
    </dgm:pt>
    <dgm:pt modelId="{5A15569A-D942-468D-A375-772368602D1D}" type="sibTrans" cxnId="{A834A075-2D66-46A4-B8DB-874672D88D97}">
      <dgm:prSet/>
      <dgm:spPr/>
      <dgm:t>
        <a:bodyPr/>
        <a:lstStyle/>
        <a:p>
          <a:endParaRPr lang="es-CO" sz="1500"/>
        </a:p>
      </dgm:t>
    </dgm:pt>
    <dgm:pt modelId="{4AA4A836-EC1C-456B-A6E1-5F6469565DD0}">
      <dgm:prSet custT="1"/>
      <dgm:spPr/>
      <dgm:t>
        <a:bodyPr/>
        <a:lstStyle/>
        <a:p>
          <a:r>
            <a:rPr lang="es-CO" sz="1800" noProof="0" dirty="0"/>
            <a:t>Convenios solidarios para la ejecución de obras con organismos de acción de acción comunal</a:t>
          </a:r>
        </a:p>
      </dgm:t>
    </dgm:pt>
    <dgm:pt modelId="{632D492C-7510-479F-B90C-979E07E09A82}" type="parTrans" cxnId="{28EA37F8-28DB-4013-8D16-A8EFD7B4498C}">
      <dgm:prSet/>
      <dgm:spPr/>
      <dgm:t>
        <a:bodyPr/>
        <a:lstStyle/>
        <a:p>
          <a:endParaRPr lang="es-CO" sz="1500"/>
        </a:p>
      </dgm:t>
    </dgm:pt>
    <dgm:pt modelId="{840DEEE1-12FC-4314-9DBF-41FAF6123B88}" type="sibTrans" cxnId="{28EA37F8-28DB-4013-8D16-A8EFD7B4498C}">
      <dgm:prSet/>
      <dgm:spPr/>
      <dgm:t>
        <a:bodyPr/>
        <a:lstStyle/>
        <a:p>
          <a:endParaRPr lang="es-CO" sz="1500"/>
        </a:p>
      </dgm:t>
    </dgm:pt>
    <dgm:pt modelId="{E2E3FEFC-61CD-414D-9F4D-DE4968A7BA4C}">
      <dgm:prSet custT="1"/>
      <dgm:spPr/>
      <dgm:t>
        <a:bodyPr/>
        <a:lstStyle/>
        <a:p>
          <a:r>
            <a:rPr lang="es-CO" sz="1500" noProof="0" dirty="0"/>
            <a:t>Sector educativo</a:t>
          </a:r>
        </a:p>
      </dgm:t>
    </dgm:pt>
    <dgm:pt modelId="{C7FF5BED-F329-4DA8-AB29-F3D1C955660B}" type="parTrans" cxnId="{EB04ED51-24F5-4763-9836-E590B3C69EC9}">
      <dgm:prSet/>
      <dgm:spPr/>
      <dgm:t>
        <a:bodyPr/>
        <a:lstStyle/>
        <a:p>
          <a:endParaRPr lang="es-CO" sz="1500"/>
        </a:p>
      </dgm:t>
    </dgm:pt>
    <dgm:pt modelId="{737491DB-4362-41C7-8C09-A14A984B9DFE}" type="sibTrans" cxnId="{EB04ED51-24F5-4763-9836-E590B3C69EC9}">
      <dgm:prSet/>
      <dgm:spPr/>
      <dgm:t>
        <a:bodyPr/>
        <a:lstStyle/>
        <a:p>
          <a:endParaRPr lang="es-CO" sz="1500"/>
        </a:p>
      </dgm:t>
    </dgm:pt>
    <dgm:pt modelId="{84DF0310-5DB0-4715-96D0-D5589A798393}">
      <dgm:prSet custT="1"/>
      <dgm:spPr/>
      <dgm:t>
        <a:bodyPr/>
        <a:lstStyle/>
        <a:p>
          <a:r>
            <a:rPr lang="es-CO" sz="1500" noProof="0" dirty="0"/>
            <a:t>Sector salud</a:t>
          </a:r>
        </a:p>
      </dgm:t>
    </dgm:pt>
    <dgm:pt modelId="{95DD3AAB-842B-4511-84AD-AE958A339F36}" type="parTrans" cxnId="{D517E051-818E-446D-BD05-8D31FEC6D9F9}">
      <dgm:prSet/>
      <dgm:spPr/>
      <dgm:t>
        <a:bodyPr/>
        <a:lstStyle/>
        <a:p>
          <a:endParaRPr lang="es-CO" sz="1500"/>
        </a:p>
      </dgm:t>
    </dgm:pt>
    <dgm:pt modelId="{296B5DA4-8147-4F5D-9C4F-00AD090D3EBF}" type="sibTrans" cxnId="{D517E051-818E-446D-BD05-8D31FEC6D9F9}">
      <dgm:prSet/>
      <dgm:spPr/>
      <dgm:t>
        <a:bodyPr/>
        <a:lstStyle/>
        <a:p>
          <a:endParaRPr lang="es-CO" sz="1500"/>
        </a:p>
      </dgm:t>
    </dgm:pt>
    <dgm:pt modelId="{0F66B7EC-DBDC-4F85-A0AA-4FF32801A5B6}">
      <dgm:prSet custT="1"/>
      <dgm:spPr/>
      <dgm:t>
        <a:bodyPr/>
        <a:lstStyle/>
        <a:p>
          <a:r>
            <a:rPr lang="es-CO" sz="1500" noProof="0" dirty="0"/>
            <a:t>Sector cultura, recreación y deporte.</a:t>
          </a:r>
        </a:p>
      </dgm:t>
    </dgm:pt>
    <dgm:pt modelId="{9F8D7A7D-2355-49B5-A93E-1F607D0A1DA3}" type="parTrans" cxnId="{5A11C826-9617-474D-84DE-EFD82669CB5E}">
      <dgm:prSet/>
      <dgm:spPr/>
      <dgm:t>
        <a:bodyPr/>
        <a:lstStyle/>
        <a:p>
          <a:endParaRPr lang="es-CO" sz="1500"/>
        </a:p>
      </dgm:t>
    </dgm:pt>
    <dgm:pt modelId="{929582C7-F0A6-404B-B63A-355E9658B3C6}" type="sibTrans" cxnId="{5A11C826-9617-474D-84DE-EFD82669CB5E}">
      <dgm:prSet/>
      <dgm:spPr/>
      <dgm:t>
        <a:bodyPr/>
        <a:lstStyle/>
        <a:p>
          <a:endParaRPr lang="es-CO" sz="1500"/>
        </a:p>
      </dgm:t>
    </dgm:pt>
    <dgm:pt modelId="{1E3221B4-C804-4F44-8F30-A7BE7DE4643B}" type="pres">
      <dgm:prSet presAssocID="{68A7997C-4ACF-45F7-A903-051E62DFC2D3}" presName="linear" presStyleCnt="0">
        <dgm:presLayoutVars>
          <dgm:dir/>
          <dgm:animLvl val="lvl"/>
          <dgm:resizeHandles val="exact"/>
        </dgm:presLayoutVars>
      </dgm:prSet>
      <dgm:spPr/>
      <dgm:t>
        <a:bodyPr/>
        <a:lstStyle/>
        <a:p>
          <a:endParaRPr lang="es-ES"/>
        </a:p>
      </dgm:t>
    </dgm:pt>
    <dgm:pt modelId="{E371144D-E1DB-426E-8CF9-677AD9C4E6B1}" type="pres">
      <dgm:prSet presAssocID="{618C7458-0202-4816-9EC5-C8CDD79B8391}" presName="parentLin" presStyleCnt="0"/>
      <dgm:spPr/>
    </dgm:pt>
    <dgm:pt modelId="{BA4BDCAC-BFA5-4A1B-8E16-DBCA1ECC424F}" type="pres">
      <dgm:prSet presAssocID="{618C7458-0202-4816-9EC5-C8CDD79B8391}" presName="parentLeftMargin" presStyleLbl="node1" presStyleIdx="0" presStyleCnt="5"/>
      <dgm:spPr/>
      <dgm:t>
        <a:bodyPr/>
        <a:lstStyle/>
        <a:p>
          <a:endParaRPr lang="es-ES"/>
        </a:p>
      </dgm:t>
    </dgm:pt>
    <dgm:pt modelId="{A059FFE9-68AB-495A-B6DE-E1FA508C56CA}" type="pres">
      <dgm:prSet presAssocID="{618C7458-0202-4816-9EC5-C8CDD79B8391}" presName="parentText" presStyleLbl="node1" presStyleIdx="0" presStyleCnt="5" custScaleX="142857">
        <dgm:presLayoutVars>
          <dgm:chMax val="0"/>
          <dgm:bulletEnabled val="1"/>
        </dgm:presLayoutVars>
      </dgm:prSet>
      <dgm:spPr/>
      <dgm:t>
        <a:bodyPr/>
        <a:lstStyle/>
        <a:p>
          <a:endParaRPr lang="es-ES"/>
        </a:p>
      </dgm:t>
    </dgm:pt>
    <dgm:pt modelId="{4CF76FC6-0102-4140-967D-627B524C84EC}" type="pres">
      <dgm:prSet presAssocID="{618C7458-0202-4816-9EC5-C8CDD79B8391}" presName="negativeSpace" presStyleCnt="0"/>
      <dgm:spPr/>
    </dgm:pt>
    <dgm:pt modelId="{2E99B226-116B-4ABB-982B-762A1A33F43A}" type="pres">
      <dgm:prSet presAssocID="{618C7458-0202-4816-9EC5-C8CDD79B8391}" presName="childText" presStyleLbl="conFgAcc1" presStyleIdx="0" presStyleCnt="5">
        <dgm:presLayoutVars>
          <dgm:bulletEnabled val="1"/>
        </dgm:presLayoutVars>
      </dgm:prSet>
      <dgm:spPr/>
      <dgm:t>
        <a:bodyPr/>
        <a:lstStyle/>
        <a:p>
          <a:endParaRPr lang="es-ES"/>
        </a:p>
      </dgm:t>
    </dgm:pt>
    <dgm:pt modelId="{9DDE4B5C-850C-43C7-B51D-8E021978B3EC}" type="pres">
      <dgm:prSet presAssocID="{B8E95819-2B2D-403A-90A4-F3FD9E81B126}" presName="spaceBetweenRectangles" presStyleCnt="0"/>
      <dgm:spPr/>
    </dgm:pt>
    <dgm:pt modelId="{8477498E-8EF3-4EB9-AF27-F19B09C2DBA7}" type="pres">
      <dgm:prSet presAssocID="{05F3AC55-520C-4678-BC4C-D2C373B041E9}" presName="parentLin" presStyleCnt="0"/>
      <dgm:spPr/>
    </dgm:pt>
    <dgm:pt modelId="{BBBA903A-772A-4526-A7FC-C0E04FBA5759}" type="pres">
      <dgm:prSet presAssocID="{05F3AC55-520C-4678-BC4C-D2C373B041E9}" presName="parentLeftMargin" presStyleLbl="node1" presStyleIdx="0" presStyleCnt="5"/>
      <dgm:spPr/>
      <dgm:t>
        <a:bodyPr/>
        <a:lstStyle/>
        <a:p>
          <a:endParaRPr lang="es-ES"/>
        </a:p>
      </dgm:t>
    </dgm:pt>
    <dgm:pt modelId="{AE0A6158-4CB8-4F6A-8CC5-B6FA6F26EA90}" type="pres">
      <dgm:prSet presAssocID="{05F3AC55-520C-4678-BC4C-D2C373B041E9}" presName="parentText" presStyleLbl="node1" presStyleIdx="1" presStyleCnt="5" custScaleX="142857">
        <dgm:presLayoutVars>
          <dgm:chMax val="0"/>
          <dgm:bulletEnabled val="1"/>
        </dgm:presLayoutVars>
      </dgm:prSet>
      <dgm:spPr/>
      <dgm:t>
        <a:bodyPr/>
        <a:lstStyle/>
        <a:p>
          <a:endParaRPr lang="es-ES"/>
        </a:p>
      </dgm:t>
    </dgm:pt>
    <dgm:pt modelId="{DFB783F4-6A46-40D2-BC2C-06C1F82CB9C9}" type="pres">
      <dgm:prSet presAssocID="{05F3AC55-520C-4678-BC4C-D2C373B041E9}" presName="negativeSpace" presStyleCnt="0"/>
      <dgm:spPr/>
    </dgm:pt>
    <dgm:pt modelId="{920848DA-95DC-452E-B711-37D58E03D2CB}" type="pres">
      <dgm:prSet presAssocID="{05F3AC55-520C-4678-BC4C-D2C373B041E9}" presName="childText" presStyleLbl="conFgAcc1" presStyleIdx="1" presStyleCnt="5">
        <dgm:presLayoutVars>
          <dgm:bulletEnabled val="1"/>
        </dgm:presLayoutVars>
      </dgm:prSet>
      <dgm:spPr/>
      <dgm:t>
        <a:bodyPr/>
        <a:lstStyle/>
        <a:p>
          <a:endParaRPr lang="es-ES"/>
        </a:p>
      </dgm:t>
    </dgm:pt>
    <dgm:pt modelId="{FE95F4A6-54E4-41DA-BF8C-626547C3C94A}" type="pres">
      <dgm:prSet presAssocID="{EC459AD7-D093-4734-903C-5E4EFA9C103D}" presName="spaceBetweenRectangles" presStyleCnt="0"/>
      <dgm:spPr/>
    </dgm:pt>
    <dgm:pt modelId="{2E0B7989-0578-44C3-A5DC-FC48448EFEA4}" type="pres">
      <dgm:prSet presAssocID="{C15139EF-1387-4E74-914A-E139AD72F738}" presName="parentLin" presStyleCnt="0"/>
      <dgm:spPr/>
    </dgm:pt>
    <dgm:pt modelId="{8D895DB0-F9A3-4EAD-9342-7343FB6F201E}" type="pres">
      <dgm:prSet presAssocID="{C15139EF-1387-4E74-914A-E139AD72F738}" presName="parentLeftMargin" presStyleLbl="node1" presStyleIdx="1" presStyleCnt="5"/>
      <dgm:spPr/>
      <dgm:t>
        <a:bodyPr/>
        <a:lstStyle/>
        <a:p>
          <a:endParaRPr lang="es-ES"/>
        </a:p>
      </dgm:t>
    </dgm:pt>
    <dgm:pt modelId="{793F63D9-BC66-452A-866C-7B8B6246CE41}" type="pres">
      <dgm:prSet presAssocID="{C15139EF-1387-4E74-914A-E139AD72F738}" presName="parentText" presStyleLbl="node1" presStyleIdx="2" presStyleCnt="5" custScaleX="142857" custScaleY="167950">
        <dgm:presLayoutVars>
          <dgm:chMax val="0"/>
          <dgm:bulletEnabled val="1"/>
        </dgm:presLayoutVars>
      </dgm:prSet>
      <dgm:spPr/>
      <dgm:t>
        <a:bodyPr/>
        <a:lstStyle/>
        <a:p>
          <a:endParaRPr lang="es-ES"/>
        </a:p>
      </dgm:t>
    </dgm:pt>
    <dgm:pt modelId="{8782EA08-0EA4-4F33-A9D0-8CD484301677}" type="pres">
      <dgm:prSet presAssocID="{C15139EF-1387-4E74-914A-E139AD72F738}" presName="negativeSpace" presStyleCnt="0"/>
      <dgm:spPr/>
    </dgm:pt>
    <dgm:pt modelId="{B6D0E5F5-EEDF-485B-AB29-2D91608A5AC0}" type="pres">
      <dgm:prSet presAssocID="{C15139EF-1387-4E74-914A-E139AD72F738}" presName="childText" presStyleLbl="conFgAcc1" presStyleIdx="2" presStyleCnt="5">
        <dgm:presLayoutVars>
          <dgm:bulletEnabled val="1"/>
        </dgm:presLayoutVars>
      </dgm:prSet>
      <dgm:spPr/>
    </dgm:pt>
    <dgm:pt modelId="{48EE406B-3FED-41B1-AE98-73CC6F9A0E03}" type="pres">
      <dgm:prSet presAssocID="{A66B4B9D-8903-427D-9C1E-AD59799AD343}" presName="spaceBetweenRectangles" presStyleCnt="0"/>
      <dgm:spPr/>
    </dgm:pt>
    <dgm:pt modelId="{5E179BF4-E448-42C5-8D35-3D0B8EB88577}" type="pres">
      <dgm:prSet presAssocID="{50273011-BAB5-455C-8DF1-621E2B76EAD2}" presName="parentLin" presStyleCnt="0"/>
      <dgm:spPr/>
    </dgm:pt>
    <dgm:pt modelId="{9A427E60-8F68-4010-BC16-D7605D1CC870}" type="pres">
      <dgm:prSet presAssocID="{50273011-BAB5-455C-8DF1-621E2B76EAD2}" presName="parentLeftMargin" presStyleLbl="node1" presStyleIdx="2" presStyleCnt="5"/>
      <dgm:spPr/>
      <dgm:t>
        <a:bodyPr/>
        <a:lstStyle/>
        <a:p>
          <a:endParaRPr lang="es-ES"/>
        </a:p>
      </dgm:t>
    </dgm:pt>
    <dgm:pt modelId="{E632AB73-F21A-4941-8A94-3399DF0DAD87}" type="pres">
      <dgm:prSet presAssocID="{50273011-BAB5-455C-8DF1-621E2B76EAD2}" presName="parentText" presStyleLbl="node1" presStyleIdx="3" presStyleCnt="5" custScaleX="142857">
        <dgm:presLayoutVars>
          <dgm:chMax val="0"/>
          <dgm:bulletEnabled val="1"/>
        </dgm:presLayoutVars>
      </dgm:prSet>
      <dgm:spPr/>
      <dgm:t>
        <a:bodyPr/>
        <a:lstStyle/>
        <a:p>
          <a:endParaRPr lang="es-ES"/>
        </a:p>
      </dgm:t>
    </dgm:pt>
    <dgm:pt modelId="{4AC2107E-C3F0-4C9D-A5C9-5DD7402C34D4}" type="pres">
      <dgm:prSet presAssocID="{50273011-BAB5-455C-8DF1-621E2B76EAD2}" presName="negativeSpace" presStyleCnt="0"/>
      <dgm:spPr/>
    </dgm:pt>
    <dgm:pt modelId="{301A378A-B153-44B2-827E-17BE66408DA3}" type="pres">
      <dgm:prSet presAssocID="{50273011-BAB5-455C-8DF1-621E2B76EAD2}" presName="childText" presStyleLbl="conFgAcc1" presStyleIdx="3" presStyleCnt="5">
        <dgm:presLayoutVars>
          <dgm:bulletEnabled val="1"/>
        </dgm:presLayoutVars>
      </dgm:prSet>
      <dgm:spPr/>
      <dgm:t>
        <a:bodyPr/>
        <a:lstStyle/>
        <a:p>
          <a:endParaRPr lang="es-ES"/>
        </a:p>
      </dgm:t>
    </dgm:pt>
    <dgm:pt modelId="{1D67A693-7B9F-48CB-999C-7D82993BBAE6}" type="pres">
      <dgm:prSet presAssocID="{CF749761-873E-4415-96A7-D68D8F6D4A0D}" presName="spaceBetweenRectangles" presStyleCnt="0"/>
      <dgm:spPr/>
    </dgm:pt>
    <dgm:pt modelId="{CD89F30F-C88B-4391-B905-91F568B61BD0}" type="pres">
      <dgm:prSet presAssocID="{4AA4A836-EC1C-456B-A6E1-5F6469565DD0}" presName="parentLin" presStyleCnt="0"/>
      <dgm:spPr/>
    </dgm:pt>
    <dgm:pt modelId="{74E81E4D-FF5B-48DF-A2EC-17CD12976DBB}" type="pres">
      <dgm:prSet presAssocID="{4AA4A836-EC1C-456B-A6E1-5F6469565DD0}" presName="parentLeftMargin" presStyleLbl="node1" presStyleIdx="3" presStyleCnt="5"/>
      <dgm:spPr/>
      <dgm:t>
        <a:bodyPr/>
        <a:lstStyle/>
        <a:p>
          <a:endParaRPr lang="es-ES"/>
        </a:p>
      </dgm:t>
    </dgm:pt>
    <dgm:pt modelId="{8CF45E21-7A09-4D8F-8A67-EFA193B6E26C}" type="pres">
      <dgm:prSet presAssocID="{4AA4A836-EC1C-456B-A6E1-5F6469565DD0}" presName="parentText" presStyleLbl="node1" presStyleIdx="4" presStyleCnt="5" custScaleX="142857" custScaleY="134447">
        <dgm:presLayoutVars>
          <dgm:chMax val="0"/>
          <dgm:bulletEnabled val="1"/>
        </dgm:presLayoutVars>
      </dgm:prSet>
      <dgm:spPr/>
      <dgm:t>
        <a:bodyPr/>
        <a:lstStyle/>
        <a:p>
          <a:endParaRPr lang="es-ES"/>
        </a:p>
      </dgm:t>
    </dgm:pt>
    <dgm:pt modelId="{E0DA1127-7D6F-45F2-95DE-D65BA8297E0F}" type="pres">
      <dgm:prSet presAssocID="{4AA4A836-EC1C-456B-A6E1-5F6469565DD0}" presName="negativeSpace" presStyleCnt="0"/>
      <dgm:spPr/>
    </dgm:pt>
    <dgm:pt modelId="{5707D885-070C-43B5-A807-A2074F76A17A}" type="pres">
      <dgm:prSet presAssocID="{4AA4A836-EC1C-456B-A6E1-5F6469565DD0}" presName="childText" presStyleLbl="conFgAcc1" presStyleIdx="4" presStyleCnt="5">
        <dgm:presLayoutVars>
          <dgm:bulletEnabled val="1"/>
        </dgm:presLayoutVars>
      </dgm:prSet>
      <dgm:spPr/>
    </dgm:pt>
  </dgm:ptLst>
  <dgm:cxnLst>
    <dgm:cxn modelId="{44388E94-882A-48DF-8647-9CFEFF396A93}" srcId="{68A7997C-4ACF-45F7-A903-051E62DFC2D3}" destId="{50273011-BAB5-455C-8DF1-621E2B76EAD2}" srcOrd="3" destOrd="0" parTransId="{1692F6F8-C341-4882-A2F6-3053737E4A25}" sibTransId="{CF749761-873E-4415-96A7-D68D8F6D4A0D}"/>
    <dgm:cxn modelId="{BEC9E8CA-D6FF-43FE-927D-7E46CB485A03}" type="presOf" srcId="{84DF0310-5DB0-4715-96D0-D5589A798393}" destId="{301A378A-B153-44B2-827E-17BE66408DA3}" srcOrd="0" destOrd="1" presId="urn:microsoft.com/office/officeart/2005/8/layout/list1"/>
    <dgm:cxn modelId="{BA7EF8B8-D85A-42EB-AFD6-26D87B2F5F96}" type="presOf" srcId="{05F3AC55-520C-4678-BC4C-D2C373B041E9}" destId="{BBBA903A-772A-4526-A7FC-C0E04FBA5759}" srcOrd="0" destOrd="0" presId="urn:microsoft.com/office/officeart/2005/8/layout/list1"/>
    <dgm:cxn modelId="{BFD60EFC-8A03-4A7D-9C0E-4968C5445789}" srcId="{68A7997C-4ACF-45F7-A903-051E62DFC2D3}" destId="{618C7458-0202-4816-9EC5-C8CDD79B8391}" srcOrd="0" destOrd="0" parTransId="{938210AE-0F3B-4E9E-A157-8F1A72F9612C}" sibTransId="{B8E95819-2B2D-403A-90A4-F3FD9E81B126}"/>
    <dgm:cxn modelId="{3E34BF71-7AF5-4BAF-8094-961480467467}" srcId="{05F3AC55-520C-4678-BC4C-D2C373B041E9}" destId="{7A314C71-E9C4-46E0-87CD-24FB39FD1049}" srcOrd="1" destOrd="0" parTransId="{C67AC7A4-7F3F-43A5-965A-6171A12C61F7}" sibTransId="{0B36493B-5036-454C-8394-5092F46AF61F}"/>
    <dgm:cxn modelId="{427E8E3F-AD31-4D64-9345-1021C921041B}" srcId="{05F3AC55-520C-4678-BC4C-D2C373B041E9}" destId="{BC9A1FD5-F81F-4BD4-8C88-B144B0BF39DB}" srcOrd="0" destOrd="0" parTransId="{9460A20B-DC60-4F25-BEF1-626C8DD41BD7}" sibTransId="{7BD1C56D-03B7-4EA4-8BEC-7CD176C1268F}"/>
    <dgm:cxn modelId="{0BA5E6D1-443F-497F-B172-AF935A0A14E8}" type="presOf" srcId="{05F3AC55-520C-4678-BC4C-D2C373B041E9}" destId="{AE0A6158-4CB8-4F6A-8CC5-B6FA6F26EA90}" srcOrd="1" destOrd="0" presId="urn:microsoft.com/office/officeart/2005/8/layout/list1"/>
    <dgm:cxn modelId="{C3492B7F-54CF-4302-889E-C76ED1FF4DFF}" type="presOf" srcId="{BC9A1FD5-F81F-4BD4-8C88-B144B0BF39DB}" destId="{920848DA-95DC-452E-B711-37D58E03D2CB}" srcOrd="0" destOrd="0" presId="urn:microsoft.com/office/officeart/2005/8/layout/list1"/>
    <dgm:cxn modelId="{6810F3F4-B287-4F77-A9EF-346E829D499E}" srcId="{68A7997C-4ACF-45F7-A903-051E62DFC2D3}" destId="{05F3AC55-520C-4678-BC4C-D2C373B041E9}" srcOrd="1" destOrd="0" parTransId="{C0E23988-0AAB-443A-AB8F-412CBE66EC2F}" sibTransId="{EC459AD7-D093-4734-903C-5E4EFA9C103D}"/>
    <dgm:cxn modelId="{C88084B6-FF41-4B9C-B5D7-43F32B227A43}" srcId="{68A7997C-4ACF-45F7-A903-051E62DFC2D3}" destId="{C15139EF-1387-4E74-914A-E139AD72F738}" srcOrd="2" destOrd="0" parTransId="{203E44D6-9D76-48F6-B586-17D4CB7887F1}" sibTransId="{A66B4B9D-8903-427D-9C1E-AD59799AD343}"/>
    <dgm:cxn modelId="{A482EA0A-F5A9-41B0-998D-EC045B30FE58}" srcId="{618C7458-0202-4816-9EC5-C8CDD79B8391}" destId="{E8DE88D8-B333-43CD-A455-847FFCFF0259}" srcOrd="0" destOrd="0" parTransId="{866819BF-029E-4A7A-84AF-D63A38D8069D}" sibTransId="{90C71510-A099-4512-9609-B3F8774E312C}"/>
    <dgm:cxn modelId="{A156D173-7EA6-4B4C-8CDE-78DD389D064D}" type="presOf" srcId="{68A7997C-4ACF-45F7-A903-051E62DFC2D3}" destId="{1E3221B4-C804-4F44-8F30-A7BE7DE4643B}" srcOrd="0" destOrd="0" presId="urn:microsoft.com/office/officeart/2005/8/layout/list1"/>
    <dgm:cxn modelId="{28EA37F8-28DB-4013-8D16-A8EFD7B4498C}" srcId="{68A7997C-4ACF-45F7-A903-051E62DFC2D3}" destId="{4AA4A836-EC1C-456B-A6E1-5F6469565DD0}" srcOrd="4" destOrd="0" parTransId="{632D492C-7510-479F-B90C-979E07E09A82}" sibTransId="{840DEEE1-12FC-4314-9DBF-41FAF6123B88}"/>
    <dgm:cxn modelId="{8EF69A7B-AA8C-4227-A82E-1720AE42DB41}" type="presOf" srcId="{C15139EF-1387-4E74-914A-E139AD72F738}" destId="{8D895DB0-F9A3-4EAD-9342-7343FB6F201E}" srcOrd="0" destOrd="0" presId="urn:microsoft.com/office/officeart/2005/8/layout/list1"/>
    <dgm:cxn modelId="{6D4459BB-17B8-45D1-9C07-598574FB68EC}" srcId="{618C7458-0202-4816-9EC5-C8CDD79B8391}" destId="{718BC447-518A-492F-9618-56756519E85D}" srcOrd="2" destOrd="0" parTransId="{4301E6A6-312A-4F04-9211-3FECADAE2B2C}" sibTransId="{5F5E8E37-A32A-419E-AC59-79CAF28CF862}"/>
    <dgm:cxn modelId="{83DD0DA0-1695-4148-A4F6-BF18CB71BC80}" type="presOf" srcId="{7A314C71-E9C4-46E0-87CD-24FB39FD1049}" destId="{920848DA-95DC-452E-B711-37D58E03D2CB}" srcOrd="0" destOrd="1" presId="urn:microsoft.com/office/officeart/2005/8/layout/list1"/>
    <dgm:cxn modelId="{D48EF6EB-870C-4C2E-A838-3FC8225B55E5}" type="presOf" srcId="{618C7458-0202-4816-9EC5-C8CDD79B8391}" destId="{BA4BDCAC-BFA5-4A1B-8E16-DBCA1ECC424F}" srcOrd="0" destOrd="0" presId="urn:microsoft.com/office/officeart/2005/8/layout/list1"/>
    <dgm:cxn modelId="{539084BE-6794-4911-A1C0-E8E2376F0B75}" type="presOf" srcId="{4AA4A836-EC1C-456B-A6E1-5F6469565DD0}" destId="{8CF45E21-7A09-4D8F-8A67-EFA193B6E26C}" srcOrd="1" destOrd="0" presId="urn:microsoft.com/office/officeart/2005/8/layout/list1"/>
    <dgm:cxn modelId="{84286E20-1DF9-49BF-ABA5-73D122F59ECD}" type="presOf" srcId="{DE710551-3E1E-46FA-9DE2-9EB825A7D72A}" destId="{2E99B226-116B-4ABB-982B-762A1A33F43A}" srcOrd="0" destOrd="1" presId="urn:microsoft.com/office/officeart/2005/8/layout/list1"/>
    <dgm:cxn modelId="{91EABD7F-5C09-454F-BACC-DE4A10ECC243}" type="presOf" srcId="{718BC447-518A-492F-9618-56756519E85D}" destId="{2E99B226-116B-4ABB-982B-762A1A33F43A}" srcOrd="0" destOrd="2" presId="urn:microsoft.com/office/officeart/2005/8/layout/list1"/>
    <dgm:cxn modelId="{F62F9E45-1A50-433F-9438-50CEDCA454EC}" type="presOf" srcId="{618C7458-0202-4816-9EC5-C8CDD79B8391}" destId="{A059FFE9-68AB-495A-B6DE-E1FA508C56CA}" srcOrd="1" destOrd="0" presId="urn:microsoft.com/office/officeart/2005/8/layout/list1"/>
    <dgm:cxn modelId="{9E82EC9C-AEC1-48A1-9491-F0BF6055F82F}" type="presOf" srcId="{C15139EF-1387-4E74-914A-E139AD72F738}" destId="{793F63D9-BC66-452A-866C-7B8B6246CE41}" srcOrd="1" destOrd="0" presId="urn:microsoft.com/office/officeart/2005/8/layout/list1"/>
    <dgm:cxn modelId="{C89F02AA-E520-4D39-AD8D-D90F77AC16F5}" type="presOf" srcId="{7E3FAF69-16BB-4B34-B845-A9F52D785FEF}" destId="{2E99B226-116B-4ABB-982B-762A1A33F43A}" srcOrd="0" destOrd="4" presId="urn:microsoft.com/office/officeart/2005/8/layout/list1"/>
    <dgm:cxn modelId="{BB6C8891-0C88-441E-AF26-755CBA0F5633}" type="presOf" srcId="{AA7743D8-D9D7-4DED-8BA7-49F33CCDE8E3}" destId="{2E99B226-116B-4ABB-982B-762A1A33F43A}" srcOrd="0" destOrd="3" presId="urn:microsoft.com/office/officeart/2005/8/layout/list1"/>
    <dgm:cxn modelId="{D517E051-818E-446D-BD05-8D31FEC6D9F9}" srcId="{50273011-BAB5-455C-8DF1-621E2B76EAD2}" destId="{84DF0310-5DB0-4715-96D0-D5589A798393}" srcOrd="1" destOrd="0" parTransId="{95DD3AAB-842B-4511-84AD-AE958A339F36}" sibTransId="{296B5DA4-8147-4F5D-9C4F-00AD090D3EBF}"/>
    <dgm:cxn modelId="{50358077-3CA1-4C30-87B9-7920E565F9A9}" srcId="{618C7458-0202-4816-9EC5-C8CDD79B8391}" destId="{AA7743D8-D9D7-4DED-8BA7-49F33CCDE8E3}" srcOrd="3" destOrd="0" parTransId="{3FC3A5E3-3132-47A5-8721-3CDE2B38FD1E}" sibTransId="{99AE8FE0-AACB-44A0-A0BF-C9679382E5FA}"/>
    <dgm:cxn modelId="{FC8DB637-FEA7-4876-B29E-4A4D645ADB85}" srcId="{618C7458-0202-4816-9EC5-C8CDD79B8391}" destId="{DE710551-3E1E-46FA-9DE2-9EB825A7D72A}" srcOrd="1" destOrd="0" parTransId="{C1F80B3E-0E76-4FAF-96C3-C10728CB2B1E}" sibTransId="{9AD86B62-739C-4F8E-A710-8DEB0C2A3C4C}"/>
    <dgm:cxn modelId="{EB04ED51-24F5-4763-9836-E590B3C69EC9}" srcId="{50273011-BAB5-455C-8DF1-621E2B76EAD2}" destId="{E2E3FEFC-61CD-414D-9F4D-DE4968A7BA4C}" srcOrd="0" destOrd="0" parTransId="{C7FF5BED-F329-4DA8-AB29-F3D1C955660B}" sibTransId="{737491DB-4362-41C7-8C09-A14A984B9DFE}"/>
    <dgm:cxn modelId="{AF35A9E9-DC0D-46A1-BCC9-147E082E860E}" type="presOf" srcId="{E8DE88D8-B333-43CD-A455-847FFCFF0259}" destId="{2E99B226-116B-4ABB-982B-762A1A33F43A}" srcOrd="0" destOrd="0" presId="urn:microsoft.com/office/officeart/2005/8/layout/list1"/>
    <dgm:cxn modelId="{5A11C826-9617-474D-84DE-EFD82669CB5E}" srcId="{50273011-BAB5-455C-8DF1-621E2B76EAD2}" destId="{0F66B7EC-DBDC-4F85-A0AA-4FF32801A5B6}" srcOrd="2" destOrd="0" parTransId="{9F8D7A7D-2355-49B5-A93E-1F607D0A1DA3}" sibTransId="{929582C7-F0A6-404B-B63A-355E9658B3C6}"/>
    <dgm:cxn modelId="{945D8A26-4C7A-4B10-93C0-B22AE7C50101}" type="presOf" srcId="{E2E3FEFC-61CD-414D-9F4D-DE4968A7BA4C}" destId="{301A378A-B153-44B2-827E-17BE66408DA3}" srcOrd="0" destOrd="0" presId="urn:microsoft.com/office/officeart/2005/8/layout/list1"/>
    <dgm:cxn modelId="{CA6A8BE9-43D9-4D0C-A939-9A40BA985963}" type="presOf" srcId="{50273011-BAB5-455C-8DF1-621E2B76EAD2}" destId="{9A427E60-8F68-4010-BC16-D7605D1CC870}" srcOrd="0" destOrd="0" presId="urn:microsoft.com/office/officeart/2005/8/layout/list1"/>
    <dgm:cxn modelId="{06D04AF5-A28F-4585-AEF0-C17DAF22D4BC}" type="presOf" srcId="{50273011-BAB5-455C-8DF1-621E2B76EAD2}" destId="{E632AB73-F21A-4941-8A94-3399DF0DAD87}" srcOrd="1" destOrd="0" presId="urn:microsoft.com/office/officeart/2005/8/layout/list1"/>
    <dgm:cxn modelId="{5B9168FB-A15D-47A8-8074-B022CEC33B2A}" type="presOf" srcId="{4AA4A836-EC1C-456B-A6E1-5F6469565DD0}" destId="{74E81E4D-FF5B-48DF-A2EC-17CD12976DBB}" srcOrd="0" destOrd="0" presId="urn:microsoft.com/office/officeart/2005/8/layout/list1"/>
    <dgm:cxn modelId="{A834A075-2D66-46A4-B8DB-874672D88D97}" srcId="{618C7458-0202-4816-9EC5-C8CDD79B8391}" destId="{7E3FAF69-16BB-4B34-B845-A9F52D785FEF}" srcOrd="4" destOrd="0" parTransId="{244245D8-67CC-45E7-8562-C802FC6B9912}" sibTransId="{5A15569A-D942-468D-A375-772368602D1D}"/>
    <dgm:cxn modelId="{584C3845-5529-40B8-89E5-85E17D37AA39}" type="presOf" srcId="{0F66B7EC-DBDC-4F85-A0AA-4FF32801A5B6}" destId="{301A378A-B153-44B2-827E-17BE66408DA3}" srcOrd="0" destOrd="2" presId="urn:microsoft.com/office/officeart/2005/8/layout/list1"/>
    <dgm:cxn modelId="{37F5E301-E15F-45C2-8A34-E6A25E357B43}" type="presParOf" srcId="{1E3221B4-C804-4F44-8F30-A7BE7DE4643B}" destId="{E371144D-E1DB-426E-8CF9-677AD9C4E6B1}" srcOrd="0" destOrd="0" presId="urn:microsoft.com/office/officeart/2005/8/layout/list1"/>
    <dgm:cxn modelId="{50BE5B93-E397-40DD-8C31-D5EBD4C926AF}" type="presParOf" srcId="{E371144D-E1DB-426E-8CF9-677AD9C4E6B1}" destId="{BA4BDCAC-BFA5-4A1B-8E16-DBCA1ECC424F}" srcOrd="0" destOrd="0" presId="urn:microsoft.com/office/officeart/2005/8/layout/list1"/>
    <dgm:cxn modelId="{4081ED07-65C4-4334-A43E-E0D0D4A38AFA}" type="presParOf" srcId="{E371144D-E1DB-426E-8CF9-677AD9C4E6B1}" destId="{A059FFE9-68AB-495A-B6DE-E1FA508C56CA}" srcOrd="1" destOrd="0" presId="urn:microsoft.com/office/officeart/2005/8/layout/list1"/>
    <dgm:cxn modelId="{40532B44-6E32-4D86-A4F8-73027C2E8AD7}" type="presParOf" srcId="{1E3221B4-C804-4F44-8F30-A7BE7DE4643B}" destId="{4CF76FC6-0102-4140-967D-627B524C84EC}" srcOrd="1" destOrd="0" presId="urn:microsoft.com/office/officeart/2005/8/layout/list1"/>
    <dgm:cxn modelId="{45DE90C2-D635-4C80-8C4B-2937B8BF814A}" type="presParOf" srcId="{1E3221B4-C804-4F44-8F30-A7BE7DE4643B}" destId="{2E99B226-116B-4ABB-982B-762A1A33F43A}" srcOrd="2" destOrd="0" presId="urn:microsoft.com/office/officeart/2005/8/layout/list1"/>
    <dgm:cxn modelId="{BA03F8DC-077F-49AD-9A1C-4D323080A367}" type="presParOf" srcId="{1E3221B4-C804-4F44-8F30-A7BE7DE4643B}" destId="{9DDE4B5C-850C-43C7-B51D-8E021978B3EC}" srcOrd="3" destOrd="0" presId="urn:microsoft.com/office/officeart/2005/8/layout/list1"/>
    <dgm:cxn modelId="{7212A45A-5939-413F-B339-3E0563D36055}" type="presParOf" srcId="{1E3221B4-C804-4F44-8F30-A7BE7DE4643B}" destId="{8477498E-8EF3-4EB9-AF27-F19B09C2DBA7}" srcOrd="4" destOrd="0" presId="urn:microsoft.com/office/officeart/2005/8/layout/list1"/>
    <dgm:cxn modelId="{669128C9-604A-44B7-BEC2-88068C0007AC}" type="presParOf" srcId="{8477498E-8EF3-4EB9-AF27-F19B09C2DBA7}" destId="{BBBA903A-772A-4526-A7FC-C0E04FBA5759}" srcOrd="0" destOrd="0" presId="urn:microsoft.com/office/officeart/2005/8/layout/list1"/>
    <dgm:cxn modelId="{548AA534-66A5-4AF3-9B83-A82712771BCB}" type="presParOf" srcId="{8477498E-8EF3-4EB9-AF27-F19B09C2DBA7}" destId="{AE0A6158-4CB8-4F6A-8CC5-B6FA6F26EA90}" srcOrd="1" destOrd="0" presId="urn:microsoft.com/office/officeart/2005/8/layout/list1"/>
    <dgm:cxn modelId="{202669A2-91C2-44C6-A9B5-1A5CAF019035}" type="presParOf" srcId="{1E3221B4-C804-4F44-8F30-A7BE7DE4643B}" destId="{DFB783F4-6A46-40D2-BC2C-06C1F82CB9C9}" srcOrd="5" destOrd="0" presId="urn:microsoft.com/office/officeart/2005/8/layout/list1"/>
    <dgm:cxn modelId="{6A2CA0AB-9A82-492E-AA7B-7BABCB5F0C04}" type="presParOf" srcId="{1E3221B4-C804-4F44-8F30-A7BE7DE4643B}" destId="{920848DA-95DC-452E-B711-37D58E03D2CB}" srcOrd="6" destOrd="0" presId="urn:microsoft.com/office/officeart/2005/8/layout/list1"/>
    <dgm:cxn modelId="{5B5B3838-2F8B-471A-9985-082F54C19A40}" type="presParOf" srcId="{1E3221B4-C804-4F44-8F30-A7BE7DE4643B}" destId="{FE95F4A6-54E4-41DA-BF8C-626547C3C94A}" srcOrd="7" destOrd="0" presId="urn:microsoft.com/office/officeart/2005/8/layout/list1"/>
    <dgm:cxn modelId="{23F6431A-6D7A-4B3A-9663-D8FBA495C6F8}" type="presParOf" srcId="{1E3221B4-C804-4F44-8F30-A7BE7DE4643B}" destId="{2E0B7989-0578-44C3-A5DC-FC48448EFEA4}" srcOrd="8" destOrd="0" presId="urn:microsoft.com/office/officeart/2005/8/layout/list1"/>
    <dgm:cxn modelId="{2E7C731C-EE39-4298-BB67-83AFB31DA6C0}" type="presParOf" srcId="{2E0B7989-0578-44C3-A5DC-FC48448EFEA4}" destId="{8D895DB0-F9A3-4EAD-9342-7343FB6F201E}" srcOrd="0" destOrd="0" presId="urn:microsoft.com/office/officeart/2005/8/layout/list1"/>
    <dgm:cxn modelId="{EF0E32F7-69FE-4EF7-9D1C-6923A63BF88E}" type="presParOf" srcId="{2E0B7989-0578-44C3-A5DC-FC48448EFEA4}" destId="{793F63D9-BC66-452A-866C-7B8B6246CE41}" srcOrd="1" destOrd="0" presId="urn:microsoft.com/office/officeart/2005/8/layout/list1"/>
    <dgm:cxn modelId="{C1E297FF-9670-4643-BCD2-2BB9AE5DBE58}" type="presParOf" srcId="{1E3221B4-C804-4F44-8F30-A7BE7DE4643B}" destId="{8782EA08-0EA4-4F33-A9D0-8CD484301677}" srcOrd="9" destOrd="0" presId="urn:microsoft.com/office/officeart/2005/8/layout/list1"/>
    <dgm:cxn modelId="{466BCD04-6EA2-48FB-B199-37EB7158F58C}" type="presParOf" srcId="{1E3221B4-C804-4F44-8F30-A7BE7DE4643B}" destId="{B6D0E5F5-EEDF-485B-AB29-2D91608A5AC0}" srcOrd="10" destOrd="0" presId="urn:microsoft.com/office/officeart/2005/8/layout/list1"/>
    <dgm:cxn modelId="{3CB57F27-99EC-4D6D-AD99-9A7AA8121B4B}" type="presParOf" srcId="{1E3221B4-C804-4F44-8F30-A7BE7DE4643B}" destId="{48EE406B-3FED-41B1-AE98-73CC6F9A0E03}" srcOrd="11" destOrd="0" presId="urn:microsoft.com/office/officeart/2005/8/layout/list1"/>
    <dgm:cxn modelId="{B70164CC-E1D6-4FDD-9A06-65444C8EA8E9}" type="presParOf" srcId="{1E3221B4-C804-4F44-8F30-A7BE7DE4643B}" destId="{5E179BF4-E448-42C5-8D35-3D0B8EB88577}" srcOrd="12" destOrd="0" presId="urn:microsoft.com/office/officeart/2005/8/layout/list1"/>
    <dgm:cxn modelId="{8A27970E-C1D4-45D6-BDF2-F3B187A7B975}" type="presParOf" srcId="{5E179BF4-E448-42C5-8D35-3D0B8EB88577}" destId="{9A427E60-8F68-4010-BC16-D7605D1CC870}" srcOrd="0" destOrd="0" presId="urn:microsoft.com/office/officeart/2005/8/layout/list1"/>
    <dgm:cxn modelId="{77B5DDA8-9F9A-40A3-A81C-B53B4AB0140C}" type="presParOf" srcId="{5E179BF4-E448-42C5-8D35-3D0B8EB88577}" destId="{E632AB73-F21A-4941-8A94-3399DF0DAD87}" srcOrd="1" destOrd="0" presId="urn:microsoft.com/office/officeart/2005/8/layout/list1"/>
    <dgm:cxn modelId="{34C1F3FE-3D7B-4326-A079-99F9229088A5}" type="presParOf" srcId="{1E3221B4-C804-4F44-8F30-A7BE7DE4643B}" destId="{4AC2107E-C3F0-4C9D-A5C9-5DD7402C34D4}" srcOrd="13" destOrd="0" presId="urn:microsoft.com/office/officeart/2005/8/layout/list1"/>
    <dgm:cxn modelId="{955572BA-52E0-4939-873A-82610AF25272}" type="presParOf" srcId="{1E3221B4-C804-4F44-8F30-A7BE7DE4643B}" destId="{301A378A-B153-44B2-827E-17BE66408DA3}" srcOrd="14" destOrd="0" presId="urn:microsoft.com/office/officeart/2005/8/layout/list1"/>
    <dgm:cxn modelId="{BAAC8D62-8F99-401D-B95A-671930128D12}" type="presParOf" srcId="{1E3221B4-C804-4F44-8F30-A7BE7DE4643B}" destId="{1D67A693-7B9F-48CB-999C-7D82993BBAE6}" srcOrd="15" destOrd="0" presId="urn:microsoft.com/office/officeart/2005/8/layout/list1"/>
    <dgm:cxn modelId="{6E8CE5B5-76C4-4425-B899-4D80E59D71CC}" type="presParOf" srcId="{1E3221B4-C804-4F44-8F30-A7BE7DE4643B}" destId="{CD89F30F-C88B-4391-B905-91F568B61BD0}" srcOrd="16" destOrd="0" presId="urn:microsoft.com/office/officeart/2005/8/layout/list1"/>
    <dgm:cxn modelId="{DCB88990-826C-4F22-B830-32160FE8F85D}" type="presParOf" srcId="{CD89F30F-C88B-4391-B905-91F568B61BD0}" destId="{74E81E4D-FF5B-48DF-A2EC-17CD12976DBB}" srcOrd="0" destOrd="0" presId="urn:microsoft.com/office/officeart/2005/8/layout/list1"/>
    <dgm:cxn modelId="{5820EBD8-7B88-4F6F-A5AF-DE1DBB6D4AE6}" type="presParOf" srcId="{CD89F30F-C88B-4391-B905-91F568B61BD0}" destId="{8CF45E21-7A09-4D8F-8A67-EFA193B6E26C}" srcOrd="1" destOrd="0" presId="urn:microsoft.com/office/officeart/2005/8/layout/list1"/>
    <dgm:cxn modelId="{DBB73780-1E44-46D6-8049-C9F9F40BC605}" type="presParOf" srcId="{1E3221B4-C804-4F44-8F30-A7BE7DE4643B}" destId="{E0DA1127-7D6F-45F2-95DE-D65BA8297E0F}" srcOrd="17" destOrd="0" presId="urn:microsoft.com/office/officeart/2005/8/layout/list1"/>
    <dgm:cxn modelId="{8FDFAA00-6AB2-4D52-A2CB-45D2AD459E6C}" type="presParOf" srcId="{1E3221B4-C804-4F44-8F30-A7BE7DE4643B}" destId="{5707D885-070C-43B5-A807-A2074F76A17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5D10F-E6B3-431F-93B9-BB0954B8F033}"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5D559F70-2563-4AB7-99A4-2FEC59374506}">
      <dgm:prSet/>
      <dgm:spPr/>
      <dgm:t>
        <a:bodyPr/>
        <a:lstStyle/>
        <a:p>
          <a:pPr>
            <a:defRPr b="1"/>
          </a:pPr>
          <a:r>
            <a:rPr lang="en-US"/>
            <a:t>2019</a:t>
          </a:r>
        </a:p>
      </dgm:t>
    </dgm:pt>
    <dgm:pt modelId="{2CA52030-5035-4769-B4DC-4BFA74F1A84D}" type="parTrans" cxnId="{F5B887B6-4F19-4DFB-96A5-7DF0AFD1E60A}">
      <dgm:prSet/>
      <dgm:spPr/>
      <dgm:t>
        <a:bodyPr/>
        <a:lstStyle/>
        <a:p>
          <a:endParaRPr lang="en-US"/>
        </a:p>
      </dgm:t>
    </dgm:pt>
    <dgm:pt modelId="{7D21E0F0-CCEB-4B6E-9B68-5B25B5B3FFD5}" type="sibTrans" cxnId="{F5B887B6-4F19-4DFB-96A5-7DF0AFD1E60A}">
      <dgm:prSet/>
      <dgm:spPr/>
      <dgm:t>
        <a:bodyPr/>
        <a:lstStyle/>
        <a:p>
          <a:endParaRPr lang="en-US"/>
        </a:p>
      </dgm:t>
    </dgm:pt>
    <dgm:pt modelId="{E8C6D547-4B63-4576-A665-D13DF1A6CE6A}">
      <dgm:prSet custT="1"/>
      <dgm:spPr>
        <a:solidFill>
          <a:srgbClr val="F0D8BD">
            <a:alpha val="90000"/>
          </a:srgbClr>
        </a:solidFill>
      </dgm:spPr>
      <dgm:t>
        <a:bodyPr/>
        <a:lstStyle/>
        <a:p>
          <a:r>
            <a:rPr lang="es-CO" sz="1500" b="1" noProof="0" dirty="0"/>
            <a:t>Decreto 342 de 2019: </a:t>
          </a:r>
          <a:r>
            <a:rPr lang="es-CO" sz="1500" noProof="0" dirty="0"/>
            <a:t>adiciona el Decreto 1082 de 2015. </a:t>
          </a:r>
        </a:p>
      </dgm:t>
    </dgm:pt>
    <dgm:pt modelId="{26DB2FF3-CE04-4FF5-940C-8AE8FD82F703}" type="parTrans" cxnId="{3224B4AC-1E3B-4B48-9D2C-CA3AA2F8C466}">
      <dgm:prSet/>
      <dgm:spPr/>
      <dgm:t>
        <a:bodyPr/>
        <a:lstStyle/>
        <a:p>
          <a:endParaRPr lang="en-US"/>
        </a:p>
      </dgm:t>
    </dgm:pt>
    <dgm:pt modelId="{0005B436-4251-411E-9767-23E5F6C636B2}" type="sibTrans" cxnId="{3224B4AC-1E3B-4B48-9D2C-CA3AA2F8C466}">
      <dgm:prSet/>
      <dgm:spPr/>
      <dgm:t>
        <a:bodyPr/>
        <a:lstStyle/>
        <a:p>
          <a:endParaRPr lang="en-US"/>
        </a:p>
      </dgm:t>
    </dgm:pt>
    <dgm:pt modelId="{DD21D478-1DEA-4B2B-B42E-FE96F6D12AE5}">
      <dgm:prSet custT="1"/>
      <dgm:spPr>
        <a:solidFill>
          <a:srgbClr val="F0D8BD">
            <a:alpha val="90000"/>
          </a:srgbClr>
        </a:solidFill>
      </dgm:spPr>
      <dgm:t>
        <a:bodyPr/>
        <a:lstStyle/>
        <a:p>
          <a:r>
            <a:rPr lang="es-CO" sz="1500" b="1" noProof="0" dirty="0"/>
            <a:t>Artículo 2.2.1.2.6.1.4. </a:t>
          </a:r>
          <a:r>
            <a:rPr lang="es-CO" sz="1500" b="0" noProof="0" dirty="0"/>
            <a:t>Inalterabilidad de los Documentos Tipo.</a:t>
          </a:r>
        </a:p>
      </dgm:t>
    </dgm:pt>
    <dgm:pt modelId="{3E218EBC-A357-42CC-A136-04FEF630BF97}" type="parTrans" cxnId="{35E6516F-351F-4A21-A37F-7D398E969BB3}">
      <dgm:prSet/>
      <dgm:spPr/>
      <dgm:t>
        <a:bodyPr/>
        <a:lstStyle/>
        <a:p>
          <a:endParaRPr lang="en-US"/>
        </a:p>
      </dgm:t>
    </dgm:pt>
    <dgm:pt modelId="{13E8FED3-C42A-484D-9D7A-A8F0A0B858F9}" type="sibTrans" cxnId="{35E6516F-351F-4A21-A37F-7D398E969BB3}">
      <dgm:prSet/>
      <dgm:spPr/>
      <dgm:t>
        <a:bodyPr/>
        <a:lstStyle/>
        <a:p>
          <a:endParaRPr lang="en-US"/>
        </a:p>
      </dgm:t>
    </dgm:pt>
    <dgm:pt modelId="{DA181457-FFF1-4D80-BB73-DCE2FFE318EF}">
      <dgm:prSet/>
      <dgm:spPr/>
      <dgm:t>
        <a:bodyPr/>
        <a:lstStyle/>
        <a:p>
          <a:pPr>
            <a:defRPr b="1"/>
          </a:pPr>
          <a:r>
            <a:rPr lang="en-US"/>
            <a:t>2020</a:t>
          </a:r>
        </a:p>
      </dgm:t>
    </dgm:pt>
    <dgm:pt modelId="{42D2FCBC-C6CA-496D-BBAF-489F04E98B43}" type="parTrans" cxnId="{C7ED5FA9-74B8-48A6-BC14-AACF9CFCB7A4}">
      <dgm:prSet/>
      <dgm:spPr/>
      <dgm:t>
        <a:bodyPr/>
        <a:lstStyle/>
        <a:p>
          <a:endParaRPr lang="en-US"/>
        </a:p>
      </dgm:t>
    </dgm:pt>
    <dgm:pt modelId="{6CE617B2-4081-488C-8425-BD2735B95FB9}" type="sibTrans" cxnId="{C7ED5FA9-74B8-48A6-BC14-AACF9CFCB7A4}">
      <dgm:prSet/>
      <dgm:spPr/>
      <dgm:t>
        <a:bodyPr/>
        <a:lstStyle/>
        <a:p>
          <a:endParaRPr lang="en-US"/>
        </a:p>
      </dgm:t>
    </dgm:pt>
    <dgm:pt modelId="{4EBA65D1-8DE9-4380-B974-B479CF48F89F}">
      <dgm:prSet custT="1"/>
      <dgm:spPr>
        <a:solidFill>
          <a:srgbClr val="DA723E">
            <a:alpha val="90000"/>
          </a:srgbClr>
        </a:solidFill>
      </dgm:spPr>
      <dgm:t>
        <a:bodyPr/>
        <a:lstStyle/>
        <a:p>
          <a:r>
            <a:rPr lang="es-CO" sz="1600" b="1" noProof="0" dirty="0"/>
            <a:t>Resolución 0045 de 2020: </a:t>
          </a:r>
          <a:r>
            <a:rPr lang="es-CO" sz="1600" noProof="0" dirty="0"/>
            <a:t>actualiza los documentos tipo (2ª Versión)</a:t>
          </a:r>
        </a:p>
      </dgm:t>
    </dgm:pt>
    <dgm:pt modelId="{12964528-DA9F-4469-A167-2B43425F90CC}" type="parTrans" cxnId="{EE1ADD38-8DA2-41BF-8154-957DADC03A21}">
      <dgm:prSet/>
      <dgm:spPr/>
      <dgm:t>
        <a:bodyPr/>
        <a:lstStyle/>
        <a:p>
          <a:endParaRPr lang="en-US"/>
        </a:p>
      </dgm:t>
    </dgm:pt>
    <dgm:pt modelId="{8213654B-E328-4DB8-AC37-98CA1A293698}" type="sibTrans" cxnId="{EE1ADD38-8DA2-41BF-8154-957DADC03A21}">
      <dgm:prSet/>
      <dgm:spPr/>
      <dgm:t>
        <a:bodyPr/>
        <a:lstStyle/>
        <a:p>
          <a:endParaRPr lang="en-US"/>
        </a:p>
      </dgm:t>
    </dgm:pt>
    <dgm:pt modelId="{D674DE0F-9C07-40B6-813D-7E30AFBCB562}">
      <dgm:prSet custT="1"/>
      <dgm:spPr>
        <a:solidFill>
          <a:srgbClr val="DA723E">
            <a:alpha val="90000"/>
          </a:srgbClr>
        </a:solidFill>
      </dgm:spPr>
      <dgm:t>
        <a:bodyPr/>
        <a:lstStyle/>
        <a:p>
          <a:r>
            <a:rPr lang="es-CO" sz="1600" b="1" noProof="0" dirty="0"/>
            <a:t>Resolución 240 de 2020: </a:t>
          </a:r>
          <a:r>
            <a:rPr lang="es-CO" sz="1600" noProof="0" dirty="0"/>
            <a:t>actualiza los documentos tipo (3ª Versión)</a:t>
          </a:r>
        </a:p>
      </dgm:t>
    </dgm:pt>
    <dgm:pt modelId="{A9C1670B-ABF3-4F47-B7A2-D253C47A4BD7}" type="parTrans" cxnId="{C1A37E0E-607E-45F0-A0AA-F2A1BE98A592}">
      <dgm:prSet/>
      <dgm:spPr/>
      <dgm:t>
        <a:bodyPr/>
        <a:lstStyle/>
        <a:p>
          <a:endParaRPr lang="en-US"/>
        </a:p>
      </dgm:t>
    </dgm:pt>
    <dgm:pt modelId="{6D50D3C5-4CDB-4C06-A4D4-17F8826ACF93}" type="sibTrans" cxnId="{C1A37E0E-607E-45F0-A0AA-F2A1BE98A592}">
      <dgm:prSet/>
      <dgm:spPr/>
      <dgm:t>
        <a:bodyPr/>
        <a:lstStyle/>
        <a:p>
          <a:endParaRPr lang="en-US"/>
        </a:p>
      </dgm:t>
    </dgm:pt>
    <dgm:pt modelId="{F1FDE7AC-FC2F-4A5D-9C19-92C00363913E}">
      <dgm:prSet/>
      <dgm:spPr/>
      <dgm:t>
        <a:bodyPr/>
        <a:lstStyle/>
        <a:p>
          <a:pPr>
            <a:defRPr b="1"/>
          </a:pPr>
          <a:r>
            <a:rPr lang="es-CO" dirty="0"/>
            <a:t>2021</a:t>
          </a:r>
        </a:p>
      </dgm:t>
    </dgm:pt>
    <dgm:pt modelId="{9894E021-AB27-4411-A118-D1FC89EE962E}" type="parTrans" cxnId="{5900189D-787A-4150-A2E9-F0823CFE3C24}">
      <dgm:prSet/>
      <dgm:spPr/>
      <dgm:t>
        <a:bodyPr/>
        <a:lstStyle/>
        <a:p>
          <a:endParaRPr lang="es-CO"/>
        </a:p>
      </dgm:t>
    </dgm:pt>
    <dgm:pt modelId="{2E22FF2E-8D1A-495A-BD72-DF3C41BAACAB}" type="sibTrans" cxnId="{5900189D-787A-4150-A2E9-F0823CFE3C24}">
      <dgm:prSet/>
      <dgm:spPr/>
      <dgm:t>
        <a:bodyPr/>
        <a:lstStyle/>
        <a:p>
          <a:endParaRPr lang="es-CO"/>
        </a:p>
      </dgm:t>
    </dgm:pt>
    <dgm:pt modelId="{574F3E46-FE40-4F18-9BCD-C8FF209F7C99}">
      <dgm:prSet/>
      <dgm:spPr>
        <a:solidFill>
          <a:schemeClr val="bg1">
            <a:lumMod val="85000"/>
            <a:alpha val="90000"/>
          </a:schemeClr>
        </a:solidFill>
      </dgm:spPr>
      <dgm:t>
        <a:bodyPr/>
        <a:lstStyle/>
        <a:p>
          <a:r>
            <a:rPr lang="es-CO" b="1" dirty="0"/>
            <a:t>Resolución 161 de 2021: </a:t>
          </a:r>
          <a:r>
            <a:rPr lang="es-CO" dirty="0"/>
            <a:t>modifica 3ª  versión en virtud de la Ley 2069 de 2020</a:t>
          </a:r>
        </a:p>
        <a:p>
          <a:r>
            <a:rPr lang="es-CO" b="1" dirty="0"/>
            <a:t>Resolución 304 de 2021: </a:t>
          </a:r>
          <a:r>
            <a:rPr lang="es-CO" b="0" dirty="0"/>
            <a:t>modifica 3ª versión en virtud del Decreto 680 de 2021</a:t>
          </a:r>
          <a:endParaRPr lang="es-CO" b="1" dirty="0"/>
        </a:p>
      </dgm:t>
    </dgm:pt>
    <dgm:pt modelId="{B51A1A90-DD27-4940-B0E5-FB3CE4E2291F}" type="parTrans" cxnId="{428A58D0-0876-4B08-8382-29DC5A659FD1}">
      <dgm:prSet/>
      <dgm:spPr/>
      <dgm:t>
        <a:bodyPr/>
        <a:lstStyle/>
        <a:p>
          <a:endParaRPr lang="es-CO"/>
        </a:p>
      </dgm:t>
    </dgm:pt>
    <dgm:pt modelId="{C3625214-917C-4CD6-A139-ACB235A9CACF}" type="sibTrans" cxnId="{428A58D0-0876-4B08-8382-29DC5A659FD1}">
      <dgm:prSet/>
      <dgm:spPr/>
      <dgm:t>
        <a:bodyPr/>
        <a:lstStyle/>
        <a:p>
          <a:endParaRPr lang="es-CO"/>
        </a:p>
      </dgm:t>
    </dgm:pt>
    <dgm:pt modelId="{9E1F797E-761D-440B-80F3-5BFA67DB2707}">
      <dgm:prSet custT="1"/>
      <dgm:spPr>
        <a:solidFill>
          <a:srgbClr val="F0D8BD">
            <a:alpha val="90000"/>
          </a:srgbClr>
        </a:solidFill>
      </dgm:spPr>
      <dgm:t>
        <a:bodyPr/>
        <a:lstStyle/>
        <a:p>
          <a:r>
            <a:rPr lang="es-CO" sz="1500" b="1" noProof="0" dirty="0"/>
            <a:t>Resolución 1798 de 2019: </a:t>
          </a:r>
          <a:r>
            <a:rPr lang="es-CO" sz="1500" noProof="0" dirty="0"/>
            <a:t>implementa los documentos tipo (1ª versión)</a:t>
          </a:r>
        </a:p>
      </dgm:t>
    </dgm:pt>
    <dgm:pt modelId="{4ECC143A-BCCD-4C9C-804B-F3CB8C33732B}" type="parTrans" cxnId="{AAEE7311-D7E8-4C26-8F46-90AA910EC910}">
      <dgm:prSet/>
      <dgm:spPr/>
      <dgm:t>
        <a:bodyPr/>
        <a:lstStyle/>
        <a:p>
          <a:endParaRPr lang="es-CO"/>
        </a:p>
      </dgm:t>
    </dgm:pt>
    <dgm:pt modelId="{1D443DE0-7EFD-45FF-A946-7EFF3EFEB0A1}" type="sibTrans" cxnId="{AAEE7311-D7E8-4C26-8F46-90AA910EC910}">
      <dgm:prSet/>
      <dgm:spPr/>
      <dgm:t>
        <a:bodyPr/>
        <a:lstStyle/>
        <a:p>
          <a:endParaRPr lang="es-CO"/>
        </a:p>
      </dgm:t>
    </dgm:pt>
    <dgm:pt modelId="{F1E8DC0B-5806-4546-B590-B2257E4A3F25}">
      <dgm:prSet/>
      <dgm:spPr/>
      <dgm:t>
        <a:bodyPr/>
        <a:lstStyle/>
        <a:p>
          <a:pPr>
            <a:defRPr b="1"/>
          </a:pPr>
          <a:r>
            <a:rPr lang="es-CO" dirty="0"/>
            <a:t>2022</a:t>
          </a:r>
        </a:p>
      </dgm:t>
    </dgm:pt>
    <dgm:pt modelId="{B0EC021A-72C3-4EA1-AD8E-B80FEDD65A95}" type="parTrans" cxnId="{1CDC3BE6-4BA3-4E0C-A56F-C890D4FEB8CF}">
      <dgm:prSet/>
      <dgm:spPr/>
      <dgm:t>
        <a:bodyPr/>
        <a:lstStyle/>
        <a:p>
          <a:endParaRPr lang="es-CO"/>
        </a:p>
      </dgm:t>
    </dgm:pt>
    <dgm:pt modelId="{F8292FC1-3CF0-45A0-826D-B0A164A09571}" type="sibTrans" cxnId="{1CDC3BE6-4BA3-4E0C-A56F-C890D4FEB8CF}">
      <dgm:prSet/>
      <dgm:spPr/>
      <dgm:t>
        <a:bodyPr/>
        <a:lstStyle/>
        <a:p>
          <a:endParaRPr lang="es-CO"/>
        </a:p>
      </dgm:t>
    </dgm:pt>
    <dgm:pt modelId="{0AF72D2F-EE09-4DEC-A530-C3175880A546}">
      <dgm:prSet custT="1"/>
      <dgm:spPr>
        <a:solidFill>
          <a:srgbClr val="FFC000">
            <a:alpha val="90000"/>
          </a:srgbClr>
        </a:solidFill>
      </dgm:spPr>
      <dgm:t>
        <a:bodyPr/>
        <a:lstStyle/>
        <a:p>
          <a:r>
            <a:rPr lang="es-CO" sz="1200" b="1" dirty="0"/>
            <a:t>Resolución 275 de 2022: </a:t>
          </a:r>
          <a:r>
            <a:rPr lang="es-CO" sz="1200" dirty="0"/>
            <a:t>modifica 3ª versión en virtud del Decreto 1860 de 2021 (vigente)</a:t>
          </a:r>
        </a:p>
      </dgm:t>
    </dgm:pt>
    <dgm:pt modelId="{5A1B39BD-B99F-465D-9B2B-1D501D4EB637}" type="parTrans" cxnId="{E00CF57B-892D-4BB1-B0A9-FA23310FB746}">
      <dgm:prSet/>
      <dgm:spPr/>
      <dgm:t>
        <a:bodyPr/>
        <a:lstStyle/>
        <a:p>
          <a:endParaRPr lang="es-CO"/>
        </a:p>
      </dgm:t>
    </dgm:pt>
    <dgm:pt modelId="{B2471A87-B0EF-4097-92DC-A0DD16FAAC18}" type="sibTrans" cxnId="{E00CF57B-892D-4BB1-B0A9-FA23310FB746}">
      <dgm:prSet/>
      <dgm:spPr/>
      <dgm:t>
        <a:bodyPr/>
        <a:lstStyle/>
        <a:p>
          <a:endParaRPr lang="es-CO"/>
        </a:p>
      </dgm:t>
    </dgm:pt>
    <dgm:pt modelId="{4FA1D1E3-1422-48F0-ADD6-096828107892}" type="pres">
      <dgm:prSet presAssocID="{FE95D10F-E6B3-431F-93B9-BB0954B8F033}" presName="root" presStyleCnt="0">
        <dgm:presLayoutVars>
          <dgm:chMax/>
          <dgm:chPref/>
          <dgm:animLvl val="lvl"/>
        </dgm:presLayoutVars>
      </dgm:prSet>
      <dgm:spPr/>
      <dgm:t>
        <a:bodyPr/>
        <a:lstStyle/>
        <a:p>
          <a:endParaRPr lang="es-ES"/>
        </a:p>
      </dgm:t>
    </dgm:pt>
    <dgm:pt modelId="{C8E4FAF8-AE6B-4349-B86E-D747534B2AE3}" type="pres">
      <dgm:prSet presAssocID="{FE95D10F-E6B3-431F-93B9-BB0954B8F033}" presName="divider" presStyleLbl="node1" presStyleIdx="0" presStyleCnt="1"/>
      <dgm:spPr/>
    </dgm:pt>
    <dgm:pt modelId="{7FFDD7AE-C672-4ABE-8A74-13C0CFC519BF}" type="pres">
      <dgm:prSet presAssocID="{FE95D10F-E6B3-431F-93B9-BB0954B8F033}" presName="nodes" presStyleCnt="0">
        <dgm:presLayoutVars>
          <dgm:chMax/>
          <dgm:chPref/>
          <dgm:animLvl val="lvl"/>
        </dgm:presLayoutVars>
      </dgm:prSet>
      <dgm:spPr/>
    </dgm:pt>
    <dgm:pt modelId="{F49BA60B-3756-40D5-9CF6-72A15398C42B}" type="pres">
      <dgm:prSet presAssocID="{5D559F70-2563-4AB7-99A4-2FEC59374506}" presName="composite" presStyleCnt="0"/>
      <dgm:spPr/>
    </dgm:pt>
    <dgm:pt modelId="{72F843DB-CFD6-4C7A-B90C-EC0CFBA3CB09}" type="pres">
      <dgm:prSet presAssocID="{5D559F70-2563-4AB7-99A4-2FEC59374506}" presName="L1TextContainer" presStyleLbl="revTx" presStyleIdx="0" presStyleCnt="4">
        <dgm:presLayoutVars>
          <dgm:chMax val="1"/>
          <dgm:chPref val="1"/>
          <dgm:bulletEnabled val="1"/>
        </dgm:presLayoutVars>
      </dgm:prSet>
      <dgm:spPr/>
      <dgm:t>
        <a:bodyPr/>
        <a:lstStyle/>
        <a:p>
          <a:endParaRPr lang="es-ES"/>
        </a:p>
      </dgm:t>
    </dgm:pt>
    <dgm:pt modelId="{8335A9AC-FC95-48CB-82B0-CF182E9A8DA2}" type="pres">
      <dgm:prSet presAssocID="{5D559F70-2563-4AB7-99A4-2FEC59374506}" presName="L2TextContainerWrapper" presStyleCnt="0">
        <dgm:presLayoutVars>
          <dgm:chMax val="0"/>
          <dgm:chPref val="0"/>
          <dgm:bulletEnabled val="1"/>
        </dgm:presLayoutVars>
      </dgm:prSet>
      <dgm:spPr/>
    </dgm:pt>
    <dgm:pt modelId="{C068871B-CE70-4F23-8F0F-72AB6A7D99CD}" type="pres">
      <dgm:prSet presAssocID="{5D559F70-2563-4AB7-99A4-2FEC59374506}" presName="L2TextContainer" presStyleLbl="bgAccFollowNode1" presStyleIdx="0" presStyleCnt="4" custScaleX="130536" custScaleY="117398" custLinFactNeighborX="-841" custLinFactNeighborY="1924"/>
      <dgm:spPr/>
      <dgm:t>
        <a:bodyPr/>
        <a:lstStyle/>
        <a:p>
          <a:endParaRPr lang="es-ES"/>
        </a:p>
      </dgm:t>
    </dgm:pt>
    <dgm:pt modelId="{9734B9E1-971E-42D7-910F-F3162A26F66D}" type="pres">
      <dgm:prSet presAssocID="{5D559F70-2563-4AB7-99A4-2FEC59374506}" presName="FlexibleEmptyPlaceHolder" presStyleCnt="0"/>
      <dgm:spPr/>
    </dgm:pt>
    <dgm:pt modelId="{08BCC877-98E1-464F-A414-80D9B4B6D5F9}" type="pres">
      <dgm:prSet presAssocID="{5D559F70-2563-4AB7-99A4-2FEC59374506}"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571D6BBD-2F66-4C14-A41E-7D5CFEBB03A2}" type="pres">
      <dgm:prSet presAssocID="{5D559F70-2563-4AB7-99A4-2FEC59374506}" presName="ConnectorPoint" presStyleLbl="fgAcc1" presStyleIdx="0" presStyleCnt="4"/>
      <dgm:spPr>
        <a:solidFill>
          <a:schemeClr val="lt1">
            <a:alpha val="90000"/>
            <a:hueOff val="0"/>
            <a:satOff val="0"/>
            <a:lumOff val="0"/>
            <a:alphaOff val="0"/>
          </a:schemeClr>
        </a:solidFill>
        <a:ln w="15875" cap="flat" cmpd="sng" algn="ctr">
          <a:noFill/>
          <a:prstDash val="solid"/>
        </a:ln>
        <a:effectLst/>
      </dgm:spPr>
    </dgm:pt>
    <dgm:pt modelId="{31B2E840-72CB-4BD3-87F5-61009B6759B2}" type="pres">
      <dgm:prSet presAssocID="{5D559F70-2563-4AB7-99A4-2FEC59374506}" presName="EmptyPlaceHolder" presStyleCnt="0"/>
      <dgm:spPr/>
    </dgm:pt>
    <dgm:pt modelId="{FD0B4F7B-007C-44F7-9AB9-D970FAC026BB}" type="pres">
      <dgm:prSet presAssocID="{7D21E0F0-CCEB-4B6E-9B68-5B25B5B3FFD5}" presName="spaceBetweenRectangles" presStyleCnt="0"/>
      <dgm:spPr/>
    </dgm:pt>
    <dgm:pt modelId="{644E65BE-0C61-4625-A1BA-C95F61469552}" type="pres">
      <dgm:prSet presAssocID="{DA181457-FFF1-4D80-BB73-DCE2FFE318EF}" presName="composite" presStyleCnt="0"/>
      <dgm:spPr/>
    </dgm:pt>
    <dgm:pt modelId="{BDBBEBB3-B8F2-4A6E-97F0-29ED0212E017}" type="pres">
      <dgm:prSet presAssocID="{DA181457-FFF1-4D80-BB73-DCE2FFE318EF}" presName="L1TextContainer" presStyleLbl="revTx" presStyleIdx="1" presStyleCnt="4">
        <dgm:presLayoutVars>
          <dgm:chMax val="1"/>
          <dgm:chPref val="1"/>
          <dgm:bulletEnabled val="1"/>
        </dgm:presLayoutVars>
      </dgm:prSet>
      <dgm:spPr/>
      <dgm:t>
        <a:bodyPr/>
        <a:lstStyle/>
        <a:p>
          <a:endParaRPr lang="es-ES"/>
        </a:p>
      </dgm:t>
    </dgm:pt>
    <dgm:pt modelId="{A358AE47-D688-4FF4-9900-21037DD9F38F}" type="pres">
      <dgm:prSet presAssocID="{DA181457-FFF1-4D80-BB73-DCE2FFE318EF}" presName="L2TextContainerWrapper" presStyleCnt="0">
        <dgm:presLayoutVars>
          <dgm:chMax val="0"/>
          <dgm:chPref val="0"/>
          <dgm:bulletEnabled val="1"/>
        </dgm:presLayoutVars>
      </dgm:prSet>
      <dgm:spPr/>
    </dgm:pt>
    <dgm:pt modelId="{4A9D46F3-352F-45C2-9EB7-2B017D3CA47F}" type="pres">
      <dgm:prSet presAssocID="{DA181457-FFF1-4D80-BB73-DCE2FFE318EF}" presName="L2TextContainer" presStyleLbl="bgAccFollowNode1" presStyleIdx="1" presStyleCnt="4" custScaleX="130892" custScaleY="379015"/>
      <dgm:spPr/>
      <dgm:t>
        <a:bodyPr/>
        <a:lstStyle/>
        <a:p>
          <a:endParaRPr lang="es-ES"/>
        </a:p>
      </dgm:t>
    </dgm:pt>
    <dgm:pt modelId="{CEFD7E54-93B7-466F-9085-1916900BE466}" type="pres">
      <dgm:prSet presAssocID="{DA181457-FFF1-4D80-BB73-DCE2FFE318EF}" presName="FlexibleEmptyPlaceHolder" presStyleCnt="0"/>
      <dgm:spPr/>
    </dgm:pt>
    <dgm:pt modelId="{FA65E11A-6863-4902-92F7-273D73B09923}" type="pres">
      <dgm:prSet presAssocID="{DA181457-FFF1-4D80-BB73-DCE2FFE318EF}"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B0650E50-BFD6-4EA4-ABD2-5894C83D9F74}" type="pres">
      <dgm:prSet presAssocID="{DA181457-FFF1-4D80-BB73-DCE2FFE318EF}" presName="ConnectorPoint"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4DF2DD11-EBAE-48DF-B09F-479CF7A32DB7}" type="pres">
      <dgm:prSet presAssocID="{DA181457-FFF1-4D80-BB73-DCE2FFE318EF}" presName="EmptyPlaceHolder" presStyleCnt="0"/>
      <dgm:spPr/>
    </dgm:pt>
    <dgm:pt modelId="{EE11D2CB-9D7F-482F-B66B-BFD444EA0987}" type="pres">
      <dgm:prSet presAssocID="{6CE617B2-4081-488C-8425-BD2735B95FB9}" presName="spaceBetweenRectangles" presStyleCnt="0"/>
      <dgm:spPr/>
    </dgm:pt>
    <dgm:pt modelId="{7F965D61-0FB4-47D4-BE22-58D5B95C316E}" type="pres">
      <dgm:prSet presAssocID="{F1FDE7AC-FC2F-4A5D-9C19-92C00363913E}" presName="composite" presStyleCnt="0"/>
      <dgm:spPr/>
    </dgm:pt>
    <dgm:pt modelId="{1CC60EBE-2444-469C-AC18-3507DA967346}" type="pres">
      <dgm:prSet presAssocID="{F1FDE7AC-FC2F-4A5D-9C19-92C00363913E}" presName="L1TextContainer" presStyleLbl="revTx" presStyleIdx="2" presStyleCnt="4">
        <dgm:presLayoutVars>
          <dgm:chMax val="1"/>
          <dgm:chPref val="1"/>
          <dgm:bulletEnabled val="1"/>
        </dgm:presLayoutVars>
      </dgm:prSet>
      <dgm:spPr/>
      <dgm:t>
        <a:bodyPr/>
        <a:lstStyle/>
        <a:p>
          <a:endParaRPr lang="es-ES"/>
        </a:p>
      </dgm:t>
    </dgm:pt>
    <dgm:pt modelId="{5CCA0252-55B3-46F5-830A-11EF5DA407C8}" type="pres">
      <dgm:prSet presAssocID="{F1FDE7AC-FC2F-4A5D-9C19-92C00363913E}" presName="L2TextContainerWrapper" presStyleCnt="0">
        <dgm:presLayoutVars>
          <dgm:chMax val="0"/>
          <dgm:chPref val="0"/>
          <dgm:bulletEnabled val="1"/>
        </dgm:presLayoutVars>
      </dgm:prSet>
      <dgm:spPr/>
    </dgm:pt>
    <dgm:pt modelId="{B320DE6A-D6D6-4D83-816F-AF1532002497}" type="pres">
      <dgm:prSet presAssocID="{F1FDE7AC-FC2F-4A5D-9C19-92C00363913E}" presName="L2TextContainer" presStyleLbl="bgAccFollowNode1" presStyleIdx="2" presStyleCnt="4"/>
      <dgm:spPr/>
      <dgm:t>
        <a:bodyPr/>
        <a:lstStyle/>
        <a:p>
          <a:endParaRPr lang="es-ES"/>
        </a:p>
      </dgm:t>
    </dgm:pt>
    <dgm:pt modelId="{33D7D47D-F29A-48C9-B900-AC2652A26AA1}" type="pres">
      <dgm:prSet presAssocID="{F1FDE7AC-FC2F-4A5D-9C19-92C00363913E}" presName="FlexibleEmptyPlaceHolder" presStyleCnt="0"/>
      <dgm:spPr/>
    </dgm:pt>
    <dgm:pt modelId="{9A22370C-70F1-47F2-8C5F-B47D63F4E717}" type="pres">
      <dgm:prSet presAssocID="{F1FDE7AC-FC2F-4A5D-9C19-92C00363913E}"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A44B40D1-F3DC-4384-8673-2C6DD263CDA0}" type="pres">
      <dgm:prSet presAssocID="{F1FDE7AC-FC2F-4A5D-9C19-92C00363913E}" presName="ConnectorPoint"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97C1EE5E-D53C-4755-BE91-6109B58A9360}" type="pres">
      <dgm:prSet presAssocID="{F1FDE7AC-FC2F-4A5D-9C19-92C00363913E}" presName="EmptyPlaceHolder" presStyleCnt="0"/>
      <dgm:spPr/>
    </dgm:pt>
    <dgm:pt modelId="{8C601F30-F79A-4B35-9E17-274507E31E87}" type="pres">
      <dgm:prSet presAssocID="{2E22FF2E-8D1A-495A-BD72-DF3C41BAACAB}" presName="spaceBetweenRectangles" presStyleCnt="0"/>
      <dgm:spPr/>
    </dgm:pt>
    <dgm:pt modelId="{1DFF270D-9895-4962-9666-F0BDFA3752A8}" type="pres">
      <dgm:prSet presAssocID="{F1E8DC0B-5806-4546-B590-B2257E4A3F25}" presName="composite" presStyleCnt="0"/>
      <dgm:spPr/>
    </dgm:pt>
    <dgm:pt modelId="{07AD2F44-C5C5-46B2-94EC-B85432EA5873}" type="pres">
      <dgm:prSet presAssocID="{F1E8DC0B-5806-4546-B590-B2257E4A3F25}" presName="L1TextContainer" presStyleLbl="revTx" presStyleIdx="3" presStyleCnt="4">
        <dgm:presLayoutVars>
          <dgm:chMax val="1"/>
          <dgm:chPref val="1"/>
          <dgm:bulletEnabled val="1"/>
        </dgm:presLayoutVars>
      </dgm:prSet>
      <dgm:spPr/>
      <dgm:t>
        <a:bodyPr/>
        <a:lstStyle/>
        <a:p>
          <a:endParaRPr lang="es-ES"/>
        </a:p>
      </dgm:t>
    </dgm:pt>
    <dgm:pt modelId="{982D7AEA-9093-4BD2-8995-B1BA8C210F51}" type="pres">
      <dgm:prSet presAssocID="{F1E8DC0B-5806-4546-B590-B2257E4A3F25}" presName="L2TextContainerWrapper" presStyleCnt="0">
        <dgm:presLayoutVars>
          <dgm:chMax val="0"/>
          <dgm:chPref val="0"/>
          <dgm:bulletEnabled val="1"/>
        </dgm:presLayoutVars>
      </dgm:prSet>
      <dgm:spPr/>
    </dgm:pt>
    <dgm:pt modelId="{3FBB1A22-B8FC-4D5A-8633-576541D60B3E}" type="pres">
      <dgm:prSet presAssocID="{F1E8DC0B-5806-4546-B590-B2257E4A3F25}" presName="L2TextContainer" presStyleLbl="bgAccFollowNode1" presStyleIdx="3" presStyleCnt="4" custScaleY="173615"/>
      <dgm:spPr/>
      <dgm:t>
        <a:bodyPr/>
        <a:lstStyle/>
        <a:p>
          <a:endParaRPr lang="es-ES"/>
        </a:p>
      </dgm:t>
    </dgm:pt>
    <dgm:pt modelId="{3FF6284A-5C49-4102-9B4E-20350B354EF6}" type="pres">
      <dgm:prSet presAssocID="{F1E8DC0B-5806-4546-B590-B2257E4A3F25}" presName="FlexibleEmptyPlaceHolder" presStyleCnt="0"/>
      <dgm:spPr/>
    </dgm:pt>
    <dgm:pt modelId="{00853FA6-2DA6-4EBD-A477-0C8889F6C9F4}" type="pres">
      <dgm:prSet presAssocID="{F1E8DC0B-5806-4546-B590-B2257E4A3F25}"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97FB269-5A89-433E-BE1A-A63F631DECA2}" type="pres">
      <dgm:prSet presAssocID="{F1E8DC0B-5806-4546-B590-B2257E4A3F25}" presName="ConnectorPoint"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9D83C6DE-7EEF-4F14-B2BD-C10D53288D51}" type="pres">
      <dgm:prSet presAssocID="{F1E8DC0B-5806-4546-B590-B2257E4A3F25}" presName="EmptyPlaceHolder" presStyleCnt="0"/>
      <dgm:spPr/>
    </dgm:pt>
  </dgm:ptLst>
  <dgm:cxnLst>
    <dgm:cxn modelId="{C1A37E0E-607E-45F0-A0AA-F2A1BE98A592}" srcId="{DA181457-FFF1-4D80-BB73-DCE2FFE318EF}" destId="{D674DE0F-9C07-40B6-813D-7E30AFBCB562}" srcOrd="1" destOrd="0" parTransId="{A9C1670B-ABF3-4F47-B7A2-D253C47A4BD7}" sibTransId="{6D50D3C5-4CDB-4C06-A4D4-17F8826ACF93}"/>
    <dgm:cxn modelId="{1CDC3BE6-4BA3-4E0C-A56F-C890D4FEB8CF}" srcId="{FE95D10F-E6B3-431F-93B9-BB0954B8F033}" destId="{F1E8DC0B-5806-4546-B590-B2257E4A3F25}" srcOrd="3" destOrd="0" parTransId="{B0EC021A-72C3-4EA1-AD8E-B80FEDD65A95}" sibTransId="{F8292FC1-3CF0-45A0-826D-B0A164A09571}"/>
    <dgm:cxn modelId="{EE1ADD38-8DA2-41BF-8154-957DADC03A21}" srcId="{DA181457-FFF1-4D80-BB73-DCE2FFE318EF}" destId="{4EBA65D1-8DE9-4380-B974-B479CF48F89F}" srcOrd="0" destOrd="0" parTransId="{12964528-DA9F-4469-A167-2B43425F90CC}" sibTransId="{8213654B-E328-4DB8-AC37-98CA1A293698}"/>
    <dgm:cxn modelId="{1BB9F61B-522C-448E-B908-CBF94463BAE5}" type="presOf" srcId="{F1FDE7AC-FC2F-4A5D-9C19-92C00363913E}" destId="{1CC60EBE-2444-469C-AC18-3507DA967346}" srcOrd="0" destOrd="0" presId="urn:microsoft.com/office/officeart/2017/3/layout/HorizontalPathTimeline"/>
    <dgm:cxn modelId="{F5B887B6-4F19-4DFB-96A5-7DF0AFD1E60A}" srcId="{FE95D10F-E6B3-431F-93B9-BB0954B8F033}" destId="{5D559F70-2563-4AB7-99A4-2FEC59374506}" srcOrd="0" destOrd="0" parTransId="{2CA52030-5035-4769-B4DC-4BFA74F1A84D}" sibTransId="{7D21E0F0-CCEB-4B6E-9B68-5B25B5B3FFD5}"/>
    <dgm:cxn modelId="{8F9711C7-9334-42F8-9A35-420FED94846B}" type="presOf" srcId="{E8C6D547-4B63-4576-A665-D13DF1A6CE6A}" destId="{C068871B-CE70-4F23-8F0F-72AB6A7D99CD}" srcOrd="0" destOrd="0" presId="urn:microsoft.com/office/officeart/2017/3/layout/HorizontalPathTimeline"/>
    <dgm:cxn modelId="{CE47ABF7-3AF3-406B-BB3B-62E0B9C3ADAC}" type="presOf" srcId="{DA181457-FFF1-4D80-BB73-DCE2FFE318EF}" destId="{BDBBEBB3-B8F2-4A6E-97F0-29ED0212E017}" srcOrd="0" destOrd="0" presId="urn:microsoft.com/office/officeart/2017/3/layout/HorizontalPathTimeline"/>
    <dgm:cxn modelId="{F307A839-63CA-437D-9EC1-980CBC339DC0}" type="presOf" srcId="{5D559F70-2563-4AB7-99A4-2FEC59374506}" destId="{72F843DB-CFD6-4C7A-B90C-EC0CFBA3CB09}" srcOrd="0" destOrd="0" presId="urn:microsoft.com/office/officeart/2017/3/layout/HorizontalPathTimeline"/>
    <dgm:cxn modelId="{5900189D-787A-4150-A2E9-F0823CFE3C24}" srcId="{FE95D10F-E6B3-431F-93B9-BB0954B8F033}" destId="{F1FDE7AC-FC2F-4A5D-9C19-92C00363913E}" srcOrd="2" destOrd="0" parTransId="{9894E021-AB27-4411-A118-D1FC89EE962E}" sibTransId="{2E22FF2E-8D1A-495A-BD72-DF3C41BAACAB}"/>
    <dgm:cxn modelId="{C7ED5FA9-74B8-48A6-BC14-AACF9CFCB7A4}" srcId="{FE95D10F-E6B3-431F-93B9-BB0954B8F033}" destId="{DA181457-FFF1-4D80-BB73-DCE2FFE318EF}" srcOrd="1" destOrd="0" parTransId="{42D2FCBC-C6CA-496D-BBAF-489F04E98B43}" sibTransId="{6CE617B2-4081-488C-8425-BD2735B95FB9}"/>
    <dgm:cxn modelId="{01FFE514-B12F-4FFE-870F-32214EC0920A}" type="presOf" srcId="{F1E8DC0B-5806-4546-B590-B2257E4A3F25}" destId="{07AD2F44-C5C5-46B2-94EC-B85432EA5873}" srcOrd="0" destOrd="0" presId="urn:microsoft.com/office/officeart/2017/3/layout/HorizontalPathTimeline"/>
    <dgm:cxn modelId="{5B6CF8F9-8C09-4E56-AAD1-254DC68D4F58}" type="presOf" srcId="{9E1F797E-761D-440B-80F3-5BFA67DB2707}" destId="{C068871B-CE70-4F23-8F0F-72AB6A7D99CD}" srcOrd="0" destOrd="2" presId="urn:microsoft.com/office/officeart/2017/3/layout/HorizontalPathTimeline"/>
    <dgm:cxn modelId="{E00CF57B-892D-4BB1-B0A9-FA23310FB746}" srcId="{F1E8DC0B-5806-4546-B590-B2257E4A3F25}" destId="{0AF72D2F-EE09-4DEC-A530-C3175880A546}" srcOrd="0" destOrd="0" parTransId="{5A1B39BD-B99F-465D-9B2B-1D501D4EB637}" sibTransId="{B2471A87-B0EF-4097-92DC-A0DD16FAAC18}"/>
    <dgm:cxn modelId="{35E6516F-351F-4A21-A37F-7D398E969BB3}" srcId="{E8C6D547-4B63-4576-A665-D13DF1A6CE6A}" destId="{DD21D478-1DEA-4B2B-B42E-FE96F6D12AE5}" srcOrd="0" destOrd="0" parTransId="{3E218EBC-A357-42CC-A136-04FEF630BF97}" sibTransId="{13E8FED3-C42A-484D-9D7A-A8F0A0B858F9}"/>
    <dgm:cxn modelId="{0D67944E-4B11-458C-B99D-E46DC6E69059}" type="presOf" srcId="{4EBA65D1-8DE9-4380-B974-B479CF48F89F}" destId="{4A9D46F3-352F-45C2-9EB7-2B017D3CA47F}" srcOrd="0" destOrd="0" presId="urn:microsoft.com/office/officeart/2017/3/layout/HorizontalPathTimeline"/>
    <dgm:cxn modelId="{B6E75081-26DC-48AA-BF7F-D0F740639B38}" type="presOf" srcId="{0AF72D2F-EE09-4DEC-A530-C3175880A546}" destId="{3FBB1A22-B8FC-4D5A-8633-576541D60B3E}" srcOrd="0" destOrd="0" presId="urn:microsoft.com/office/officeart/2017/3/layout/HorizontalPathTimeline"/>
    <dgm:cxn modelId="{873EFFF1-6396-41EC-BE6C-F7C5B952DB91}" type="presOf" srcId="{FE95D10F-E6B3-431F-93B9-BB0954B8F033}" destId="{4FA1D1E3-1422-48F0-ADD6-096828107892}" srcOrd="0" destOrd="0" presId="urn:microsoft.com/office/officeart/2017/3/layout/HorizontalPathTimeline"/>
    <dgm:cxn modelId="{3224B4AC-1E3B-4B48-9D2C-CA3AA2F8C466}" srcId="{5D559F70-2563-4AB7-99A4-2FEC59374506}" destId="{E8C6D547-4B63-4576-A665-D13DF1A6CE6A}" srcOrd="0" destOrd="0" parTransId="{26DB2FF3-CE04-4FF5-940C-8AE8FD82F703}" sibTransId="{0005B436-4251-411E-9767-23E5F6C636B2}"/>
    <dgm:cxn modelId="{AAEE7311-D7E8-4C26-8F46-90AA910EC910}" srcId="{5D559F70-2563-4AB7-99A4-2FEC59374506}" destId="{9E1F797E-761D-440B-80F3-5BFA67DB2707}" srcOrd="1" destOrd="0" parTransId="{4ECC143A-BCCD-4C9C-804B-F3CB8C33732B}" sibTransId="{1D443DE0-7EFD-45FF-A946-7EFF3EFEB0A1}"/>
    <dgm:cxn modelId="{26AFA406-602A-4459-9A1A-C9FF4E528D01}" type="presOf" srcId="{DD21D478-1DEA-4B2B-B42E-FE96F6D12AE5}" destId="{C068871B-CE70-4F23-8F0F-72AB6A7D99CD}" srcOrd="0" destOrd="1" presId="urn:microsoft.com/office/officeart/2017/3/layout/HorizontalPathTimeline"/>
    <dgm:cxn modelId="{7B3880FB-72D9-40A5-AE5D-640F8F9DCE14}" type="presOf" srcId="{D674DE0F-9C07-40B6-813D-7E30AFBCB562}" destId="{4A9D46F3-352F-45C2-9EB7-2B017D3CA47F}" srcOrd="0" destOrd="1" presId="urn:microsoft.com/office/officeart/2017/3/layout/HorizontalPathTimeline"/>
    <dgm:cxn modelId="{ADEA7C2D-C896-4B48-A0D1-2A3FEC22E0FC}" type="presOf" srcId="{574F3E46-FE40-4F18-9BCD-C8FF209F7C99}" destId="{B320DE6A-D6D6-4D83-816F-AF1532002497}" srcOrd="0" destOrd="0" presId="urn:microsoft.com/office/officeart/2017/3/layout/HorizontalPathTimeline"/>
    <dgm:cxn modelId="{428A58D0-0876-4B08-8382-29DC5A659FD1}" srcId="{F1FDE7AC-FC2F-4A5D-9C19-92C00363913E}" destId="{574F3E46-FE40-4F18-9BCD-C8FF209F7C99}" srcOrd="0" destOrd="0" parTransId="{B51A1A90-DD27-4940-B0E5-FB3CE4E2291F}" sibTransId="{C3625214-917C-4CD6-A139-ACB235A9CACF}"/>
    <dgm:cxn modelId="{5D6BA6E0-5703-4DA5-B8A2-886AE4CD0525}" type="presParOf" srcId="{4FA1D1E3-1422-48F0-ADD6-096828107892}" destId="{C8E4FAF8-AE6B-4349-B86E-D747534B2AE3}" srcOrd="0" destOrd="0" presId="urn:microsoft.com/office/officeart/2017/3/layout/HorizontalPathTimeline"/>
    <dgm:cxn modelId="{C1D2FFF6-60CA-4555-8CE2-B371FA80FC30}" type="presParOf" srcId="{4FA1D1E3-1422-48F0-ADD6-096828107892}" destId="{7FFDD7AE-C672-4ABE-8A74-13C0CFC519BF}" srcOrd="1" destOrd="0" presId="urn:microsoft.com/office/officeart/2017/3/layout/HorizontalPathTimeline"/>
    <dgm:cxn modelId="{B17E9FB0-5A02-42A4-AC29-841D1D744F15}" type="presParOf" srcId="{7FFDD7AE-C672-4ABE-8A74-13C0CFC519BF}" destId="{F49BA60B-3756-40D5-9CF6-72A15398C42B}" srcOrd="0" destOrd="0" presId="urn:microsoft.com/office/officeart/2017/3/layout/HorizontalPathTimeline"/>
    <dgm:cxn modelId="{6A49B299-DE1C-4B17-93A1-651EB95E429E}" type="presParOf" srcId="{F49BA60B-3756-40D5-9CF6-72A15398C42B}" destId="{72F843DB-CFD6-4C7A-B90C-EC0CFBA3CB09}" srcOrd="0" destOrd="0" presId="urn:microsoft.com/office/officeart/2017/3/layout/HorizontalPathTimeline"/>
    <dgm:cxn modelId="{EA1A942C-0051-403D-B477-F315A2DA3290}" type="presParOf" srcId="{F49BA60B-3756-40D5-9CF6-72A15398C42B}" destId="{8335A9AC-FC95-48CB-82B0-CF182E9A8DA2}" srcOrd="1" destOrd="0" presId="urn:microsoft.com/office/officeart/2017/3/layout/HorizontalPathTimeline"/>
    <dgm:cxn modelId="{C9DB814D-04AD-49CD-9919-9A7D983B7CC6}" type="presParOf" srcId="{8335A9AC-FC95-48CB-82B0-CF182E9A8DA2}" destId="{C068871B-CE70-4F23-8F0F-72AB6A7D99CD}" srcOrd="0" destOrd="0" presId="urn:microsoft.com/office/officeart/2017/3/layout/HorizontalPathTimeline"/>
    <dgm:cxn modelId="{873D6EE0-32C1-42F5-ADF1-B427913AF5C2}" type="presParOf" srcId="{8335A9AC-FC95-48CB-82B0-CF182E9A8DA2}" destId="{9734B9E1-971E-42D7-910F-F3162A26F66D}" srcOrd="1" destOrd="0" presId="urn:microsoft.com/office/officeart/2017/3/layout/HorizontalPathTimeline"/>
    <dgm:cxn modelId="{EC4BF8DB-036A-4FA5-B728-EE7549070D22}" type="presParOf" srcId="{F49BA60B-3756-40D5-9CF6-72A15398C42B}" destId="{08BCC877-98E1-464F-A414-80D9B4B6D5F9}" srcOrd="2" destOrd="0" presId="urn:microsoft.com/office/officeart/2017/3/layout/HorizontalPathTimeline"/>
    <dgm:cxn modelId="{6494DCF3-228A-42FD-B916-D705D140ADF0}" type="presParOf" srcId="{F49BA60B-3756-40D5-9CF6-72A15398C42B}" destId="{571D6BBD-2F66-4C14-A41E-7D5CFEBB03A2}" srcOrd="3" destOrd="0" presId="urn:microsoft.com/office/officeart/2017/3/layout/HorizontalPathTimeline"/>
    <dgm:cxn modelId="{2B91D54C-B1B3-4F20-9032-0CEC4EADF4DE}" type="presParOf" srcId="{F49BA60B-3756-40D5-9CF6-72A15398C42B}" destId="{31B2E840-72CB-4BD3-87F5-61009B6759B2}" srcOrd="4" destOrd="0" presId="urn:microsoft.com/office/officeart/2017/3/layout/HorizontalPathTimeline"/>
    <dgm:cxn modelId="{F0435A5A-7985-4760-8B40-2D0B1F11D702}" type="presParOf" srcId="{7FFDD7AE-C672-4ABE-8A74-13C0CFC519BF}" destId="{FD0B4F7B-007C-44F7-9AB9-D970FAC026BB}" srcOrd="1" destOrd="0" presId="urn:microsoft.com/office/officeart/2017/3/layout/HorizontalPathTimeline"/>
    <dgm:cxn modelId="{0B009C9D-09BE-4453-8C1B-1F594CDB2B49}" type="presParOf" srcId="{7FFDD7AE-C672-4ABE-8A74-13C0CFC519BF}" destId="{644E65BE-0C61-4625-A1BA-C95F61469552}" srcOrd="2" destOrd="0" presId="urn:microsoft.com/office/officeart/2017/3/layout/HorizontalPathTimeline"/>
    <dgm:cxn modelId="{AE91237C-F34D-4E22-9A07-D19C6285CF9F}" type="presParOf" srcId="{644E65BE-0C61-4625-A1BA-C95F61469552}" destId="{BDBBEBB3-B8F2-4A6E-97F0-29ED0212E017}" srcOrd="0" destOrd="0" presId="urn:microsoft.com/office/officeart/2017/3/layout/HorizontalPathTimeline"/>
    <dgm:cxn modelId="{E68A6454-55EF-470C-9447-944C5A652E99}" type="presParOf" srcId="{644E65BE-0C61-4625-A1BA-C95F61469552}" destId="{A358AE47-D688-4FF4-9900-21037DD9F38F}" srcOrd="1" destOrd="0" presId="urn:microsoft.com/office/officeart/2017/3/layout/HorizontalPathTimeline"/>
    <dgm:cxn modelId="{487790B7-1A9F-41C0-B4E5-A3E3FD7BCA46}" type="presParOf" srcId="{A358AE47-D688-4FF4-9900-21037DD9F38F}" destId="{4A9D46F3-352F-45C2-9EB7-2B017D3CA47F}" srcOrd="0" destOrd="0" presId="urn:microsoft.com/office/officeart/2017/3/layout/HorizontalPathTimeline"/>
    <dgm:cxn modelId="{23A11A7C-D0DA-46E8-8B8F-0B5FFD3B665F}" type="presParOf" srcId="{A358AE47-D688-4FF4-9900-21037DD9F38F}" destId="{CEFD7E54-93B7-466F-9085-1916900BE466}" srcOrd="1" destOrd="0" presId="urn:microsoft.com/office/officeart/2017/3/layout/HorizontalPathTimeline"/>
    <dgm:cxn modelId="{E67D6C6D-94B0-492A-AAA9-686760A270E9}" type="presParOf" srcId="{644E65BE-0C61-4625-A1BA-C95F61469552}" destId="{FA65E11A-6863-4902-92F7-273D73B09923}" srcOrd="2" destOrd="0" presId="urn:microsoft.com/office/officeart/2017/3/layout/HorizontalPathTimeline"/>
    <dgm:cxn modelId="{C9683C40-9232-4885-9D45-491C95D879FD}" type="presParOf" srcId="{644E65BE-0C61-4625-A1BA-C95F61469552}" destId="{B0650E50-BFD6-4EA4-ABD2-5894C83D9F74}" srcOrd="3" destOrd="0" presId="urn:microsoft.com/office/officeart/2017/3/layout/HorizontalPathTimeline"/>
    <dgm:cxn modelId="{BDB76D84-7E98-4A72-B271-DB98E07B9B5B}" type="presParOf" srcId="{644E65BE-0C61-4625-A1BA-C95F61469552}" destId="{4DF2DD11-EBAE-48DF-B09F-479CF7A32DB7}" srcOrd="4" destOrd="0" presId="urn:microsoft.com/office/officeart/2017/3/layout/HorizontalPathTimeline"/>
    <dgm:cxn modelId="{FB0428A5-BA1A-4E31-BD3A-1444F45DEA37}" type="presParOf" srcId="{7FFDD7AE-C672-4ABE-8A74-13C0CFC519BF}" destId="{EE11D2CB-9D7F-482F-B66B-BFD444EA0987}" srcOrd="3" destOrd="0" presId="urn:microsoft.com/office/officeart/2017/3/layout/HorizontalPathTimeline"/>
    <dgm:cxn modelId="{83F3408C-270B-46F5-9017-42E05848AD79}" type="presParOf" srcId="{7FFDD7AE-C672-4ABE-8A74-13C0CFC519BF}" destId="{7F965D61-0FB4-47D4-BE22-58D5B95C316E}" srcOrd="4" destOrd="0" presId="urn:microsoft.com/office/officeart/2017/3/layout/HorizontalPathTimeline"/>
    <dgm:cxn modelId="{0C921961-41B0-47B8-B357-39679BB0DB85}" type="presParOf" srcId="{7F965D61-0FB4-47D4-BE22-58D5B95C316E}" destId="{1CC60EBE-2444-469C-AC18-3507DA967346}" srcOrd="0" destOrd="0" presId="urn:microsoft.com/office/officeart/2017/3/layout/HorizontalPathTimeline"/>
    <dgm:cxn modelId="{8F49CD79-DD81-4265-A346-38696080565B}" type="presParOf" srcId="{7F965D61-0FB4-47D4-BE22-58D5B95C316E}" destId="{5CCA0252-55B3-46F5-830A-11EF5DA407C8}" srcOrd="1" destOrd="0" presId="urn:microsoft.com/office/officeart/2017/3/layout/HorizontalPathTimeline"/>
    <dgm:cxn modelId="{94FC1821-ECBF-4D04-A235-C82461E97E66}" type="presParOf" srcId="{5CCA0252-55B3-46F5-830A-11EF5DA407C8}" destId="{B320DE6A-D6D6-4D83-816F-AF1532002497}" srcOrd="0" destOrd="0" presId="urn:microsoft.com/office/officeart/2017/3/layout/HorizontalPathTimeline"/>
    <dgm:cxn modelId="{637A1165-08E8-4B89-A0A7-D65AA238E3A5}" type="presParOf" srcId="{5CCA0252-55B3-46F5-830A-11EF5DA407C8}" destId="{33D7D47D-F29A-48C9-B900-AC2652A26AA1}" srcOrd="1" destOrd="0" presId="urn:microsoft.com/office/officeart/2017/3/layout/HorizontalPathTimeline"/>
    <dgm:cxn modelId="{DB9B65E1-478F-4C21-8153-E8A61CD45AB3}" type="presParOf" srcId="{7F965D61-0FB4-47D4-BE22-58D5B95C316E}" destId="{9A22370C-70F1-47F2-8C5F-B47D63F4E717}" srcOrd="2" destOrd="0" presId="urn:microsoft.com/office/officeart/2017/3/layout/HorizontalPathTimeline"/>
    <dgm:cxn modelId="{BA95B6F4-B4A2-4599-BBC5-FD0C94D58C19}" type="presParOf" srcId="{7F965D61-0FB4-47D4-BE22-58D5B95C316E}" destId="{A44B40D1-F3DC-4384-8673-2C6DD263CDA0}" srcOrd="3" destOrd="0" presId="urn:microsoft.com/office/officeart/2017/3/layout/HorizontalPathTimeline"/>
    <dgm:cxn modelId="{BD8B0E41-F3B8-453B-8B4B-319CE1BDEACB}" type="presParOf" srcId="{7F965D61-0FB4-47D4-BE22-58D5B95C316E}" destId="{97C1EE5E-D53C-4755-BE91-6109B58A9360}" srcOrd="4" destOrd="0" presId="urn:microsoft.com/office/officeart/2017/3/layout/HorizontalPathTimeline"/>
    <dgm:cxn modelId="{B32D7C3C-85DA-4052-8789-E27639A1A84F}" type="presParOf" srcId="{7FFDD7AE-C672-4ABE-8A74-13C0CFC519BF}" destId="{8C601F30-F79A-4B35-9E17-274507E31E87}" srcOrd="5" destOrd="0" presId="urn:microsoft.com/office/officeart/2017/3/layout/HorizontalPathTimeline"/>
    <dgm:cxn modelId="{86FC8D3F-3373-40F2-8EF6-12416172E2D4}" type="presParOf" srcId="{7FFDD7AE-C672-4ABE-8A74-13C0CFC519BF}" destId="{1DFF270D-9895-4962-9666-F0BDFA3752A8}" srcOrd="6" destOrd="0" presId="urn:microsoft.com/office/officeart/2017/3/layout/HorizontalPathTimeline"/>
    <dgm:cxn modelId="{999686A6-A88A-4F10-8960-2A5EF1B63A71}" type="presParOf" srcId="{1DFF270D-9895-4962-9666-F0BDFA3752A8}" destId="{07AD2F44-C5C5-46B2-94EC-B85432EA5873}" srcOrd="0" destOrd="0" presId="urn:microsoft.com/office/officeart/2017/3/layout/HorizontalPathTimeline"/>
    <dgm:cxn modelId="{0D188484-0052-4C82-90D5-DE69E9303005}" type="presParOf" srcId="{1DFF270D-9895-4962-9666-F0BDFA3752A8}" destId="{982D7AEA-9093-4BD2-8995-B1BA8C210F51}" srcOrd="1" destOrd="0" presId="urn:microsoft.com/office/officeart/2017/3/layout/HorizontalPathTimeline"/>
    <dgm:cxn modelId="{9CE8023D-4CCF-4E11-BF78-B06D3C421BB5}" type="presParOf" srcId="{982D7AEA-9093-4BD2-8995-B1BA8C210F51}" destId="{3FBB1A22-B8FC-4D5A-8633-576541D60B3E}" srcOrd="0" destOrd="0" presId="urn:microsoft.com/office/officeart/2017/3/layout/HorizontalPathTimeline"/>
    <dgm:cxn modelId="{1477F2B9-F3E1-4C27-802F-3625C7AF4686}" type="presParOf" srcId="{982D7AEA-9093-4BD2-8995-B1BA8C210F51}" destId="{3FF6284A-5C49-4102-9B4E-20350B354EF6}" srcOrd="1" destOrd="0" presId="urn:microsoft.com/office/officeart/2017/3/layout/HorizontalPathTimeline"/>
    <dgm:cxn modelId="{BF635FC0-3DC1-4873-BB82-61FCA88A5FCA}" type="presParOf" srcId="{1DFF270D-9895-4962-9666-F0BDFA3752A8}" destId="{00853FA6-2DA6-4EBD-A477-0C8889F6C9F4}" srcOrd="2" destOrd="0" presId="urn:microsoft.com/office/officeart/2017/3/layout/HorizontalPathTimeline"/>
    <dgm:cxn modelId="{2099B56C-7B33-49CF-BEF0-3C1CC6B87507}" type="presParOf" srcId="{1DFF270D-9895-4962-9666-F0BDFA3752A8}" destId="{797FB269-5A89-433E-BE1A-A63F631DECA2}" srcOrd="3" destOrd="0" presId="urn:microsoft.com/office/officeart/2017/3/layout/HorizontalPathTimeline"/>
    <dgm:cxn modelId="{424F51B3-0173-43D1-8B49-D189A333E349}" type="presParOf" srcId="{1DFF270D-9895-4962-9666-F0BDFA3752A8}" destId="{9D83C6DE-7EEF-4F14-B2BD-C10D53288D51}"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BEB176-20AF-4F9C-BBA5-7473DF045CF8}" type="doc">
      <dgm:prSet loTypeId="urn:microsoft.com/office/officeart/2017/3/layout/HorizontalPathTimeline" loCatId="process" qsTypeId="urn:microsoft.com/office/officeart/2005/8/quickstyle/simple1" qsCatId="simple" csTypeId="urn:microsoft.com/office/officeart/2005/8/colors/colorful3" csCatId="colorful" phldr="1"/>
      <dgm:spPr/>
      <dgm:t>
        <a:bodyPr/>
        <a:lstStyle/>
        <a:p>
          <a:endParaRPr lang="en-US"/>
        </a:p>
      </dgm:t>
    </dgm:pt>
    <dgm:pt modelId="{E3892B28-9E2F-462D-8EF5-6D891998F0E1}">
      <dgm:prSet/>
      <dgm:spPr/>
      <dgm:t>
        <a:bodyPr/>
        <a:lstStyle/>
        <a:p>
          <a:pPr>
            <a:defRPr b="1"/>
          </a:pPr>
          <a:r>
            <a:rPr lang="en-US"/>
            <a:t>2019</a:t>
          </a:r>
        </a:p>
      </dgm:t>
    </dgm:pt>
    <dgm:pt modelId="{91D0C64F-6535-49E4-9EF1-00E5D8F9321C}" type="parTrans" cxnId="{23FB96C8-0B5D-45E2-8F04-B63AC9E75C9D}">
      <dgm:prSet/>
      <dgm:spPr/>
      <dgm:t>
        <a:bodyPr/>
        <a:lstStyle/>
        <a:p>
          <a:endParaRPr lang="en-US"/>
        </a:p>
      </dgm:t>
    </dgm:pt>
    <dgm:pt modelId="{1CC52665-75E5-4027-9FF0-E7E5B162FFEA}" type="sibTrans" cxnId="{23FB96C8-0B5D-45E2-8F04-B63AC9E75C9D}">
      <dgm:prSet/>
      <dgm:spPr/>
      <dgm:t>
        <a:bodyPr/>
        <a:lstStyle/>
        <a:p>
          <a:endParaRPr lang="en-US"/>
        </a:p>
      </dgm:t>
    </dgm:pt>
    <dgm:pt modelId="{AA9522C7-1A8E-4EE0-9778-B6FE90329385}">
      <dgm:prSet custT="1"/>
      <dgm:spPr/>
      <dgm:t>
        <a:bodyPr/>
        <a:lstStyle/>
        <a:p>
          <a:r>
            <a:rPr lang="es-CO" sz="1600" b="1" noProof="0" dirty="0"/>
            <a:t>Decreto 2096 de 2019: </a:t>
          </a:r>
          <a:r>
            <a:rPr lang="es-CO" sz="1600" noProof="0" dirty="0"/>
            <a:t>adiciona el Decreto 1082 de 2015</a:t>
          </a:r>
        </a:p>
      </dgm:t>
    </dgm:pt>
    <dgm:pt modelId="{D7FF2E64-81DC-4B16-AA4A-A0235B9C8833}" type="parTrans" cxnId="{4E125E47-22DA-453A-A6AD-DF0F2392F269}">
      <dgm:prSet/>
      <dgm:spPr/>
      <dgm:t>
        <a:bodyPr/>
        <a:lstStyle/>
        <a:p>
          <a:endParaRPr lang="en-US"/>
        </a:p>
      </dgm:t>
    </dgm:pt>
    <dgm:pt modelId="{D7E160AC-C460-47B2-9BF7-696CE4E8EC16}" type="sibTrans" cxnId="{4E125E47-22DA-453A-A6AD-DF0F2392F269}">
      <dgm:prSet/>
      <dgm:spPr/>
      <dgm:t>
        <a:bodyPr/>
        <a:lstStyle/>
        <a:p>
          <a:endParaRPr lang="en-US"/>
        </a:p>
      </dgm:t>
    </dgm:pt>
    <dgm:pt modelId="{0DA3433A-D365-4E79-9472-A0D2A8E9D1A7}">
      <dgm:prSet/>
      <dgm:spPr/>
      <dgm:t>
        <a:bodyPr/>
        <a:lstStyle/>
        <a:p>
          <a:pPr>
            <a:defRPr b="1"/>
          </a:pPr>
          <a:r>
            <a:rPr lang="es-CO" dirty="0"/>
            <a:t>2021</a:t>
          </a:r>
        </a:p>
      </dgm:t>
    </dgm:pt>
    <dgm:pt modelId="{A77DDC6E-BACD-447F-A590-0C7349B78B29}" type="parTrans" cxnId="{4C59B3D7-B76D-4732-9BB6-54E1CF5CE42E}">
      <dgm:prSet/>
      <dgm:spPr/>
      <dgm:t>
        <a:bodyPr/>
        <a:lstStyle/>
        <a:p>
          <a:endParaRPr lang="es-CO"/>
        </a:p>
      </dgm:t>
    </dgm:pt>
    <dgm:pt modelId="{CA8B788D-F1E1-4783-AF16-5583A51C6960}" type="sibTrans" cxnId="{4C59B3D7-B76D-4732-9BB6-54E1CF5CE42E}">
      <dgm:prSet/>
      <dgm:spPr/>
      <dgm:t>
        <a:bodyPr/>
        <a:lstStyle/>
        <a:p>
          <a:endParaRPr lang="es-CO"/>
        </a:p>
      </dgm:t>
    </dgm:pt>
    <dgm:pt modelId="{1B2CB489-D41E-4D21-BCA4-FF9243417FC3}">
      <dgm:prSet custT="1"/>
      <dgm:spPr/>
      <dgm:t>
        <a:bodyPr/>
        <a:lstStyle/>
        <a:p>
          <a:endParaRPr lang="es-CO" sz="1600" b="1" dirty="0"/>
        </a:p>
        <a:p>
          <a:r>
            <a:rPr lang="es-CO" sz="1600" b="1" dirty="0"/>
            <a:t>Resolución 161 de 2021: </a:t>
          </a:r>
          <a:r>
            <a:rPr lang="es-CO" sz="1600" dirty="0"/>
            <a:t>modifica 2ª versión en virtud de la Ley 2069 de 2020.</a:t>
          </a:r>
        </a:p>
      </dgm:t>
    </dgm:pt>
    <dgm:pt modelId="{6E5B882E-D553-4824-AFD2-D1953BF8A182}" type="parTrans" cxnId="{E88BDD18-3067-484D-A126-87554077A94E}">
      <dgm:prSet/>
      <dgm:spPr/>
      <dgm:t>
        <a:bodyPr/>
        <a:lstStyle/>
        <a:p>
          <a:endParaRPr lang="es-CO"/>
        </a:p>
      </dgm:t>
    </dgm:pt>
    <dgm:pt modelId="{1D28D24B-5271-46D4-A081-86784A011AFF}" type="sibTrans" cxnId="{E88BDD18-3067-484D-A126-87554077A94E}">
      <dgm:prSet/>
      <dgm:spPr/>
      <dgm:t>
        <a:bodyPr/>
        <a:lstStyle/>
        <a:p>
          <a:endParaRPr lang="es-CO"/>
        </a:p>
      </dgm:t>
    </dgm:pt>
    <dgm:pt modelId="{014F8895-A511-4C0F-8AAF-6AA58CD12D92}">
      <dgm:prSet custT="1"/>
      <dgm:spPr/>
      <dgm:t>
        <a:bodyPr/>
        <a:lstStyle/>
        <a:p>
          <a:r>
            <a:rPr lang="es-CO" sz="1600" b="1" noProof="0" dirty="0"/>
            <a:t>Resolución 0044 de 2020</a:t>
          </a:r>
          <a:r>
            <a:rPr lang="es-CO" sz="1600" noProof="0" dirty="0"/>
            <a:t>: implementa los documentos tipo (1ª Versión).</a:t>
          </a:r>
        </a:p>
      </dgm:t>
    </dgm:pt>
    <dgm:pt modelId="{8F7DD46B-FDFD-4D18-9B40-B2A1053F15E5}" type="parTrans" cxnId="{BB2472BF-15BF-4634-B875-931BAC249FDE}">
      <dgm:prSet/>
      <dgm:spPr/>
      <dgm:t>
        <a:bodyPr/>
        <a:lstStyle/>
        <a:p>
          <a:endParaRPr lang="es-CO"/>
        </a:p>
      </dgm:t>
    </dgm:pt>
    <dgm:pt modelId="{5C099912-71DF-41A6-8BA8-AE57C89A8636}" type="sibTrans" cxnId="{BB2472BF-15BF-4634-B875-931BAC249FDE}">
      <dgm:prSet/>
      <dgm:spPr/>
      <dgm:t>
        <a:bodyPr/>
        <a:lstStyle/>
        <a:p>
          <a:endParaRPr lang="es-CO"/>
        </a:p>
      </dgm:t>
    </dgm:pt>
    <dgm:pt modelId="{DBF9B24F-965E-4C9D-9398-7E57EE68B46B}">
      <dgm:prSet custT="1"/>
      <dgm:spPr/>
      <dgm:t>
        <a:bodyPr/>
        <a:lstStyle/>
        <a:p>
          <a:r>
            <a:rPr lang="es-CO" sz="1600" b="1" noProof="0" dirty="0"/>
            <a:t>Resolución 241 de 2020: </a:t>
          </a:r>
          <a:r>
            <a:rPr lang="es-CO" sz="1600" noProof="0" dirty="0"/>
            <a:t>actualiza los documentos tipo (2ª Versión)</a:t>
          </a:r>
        </a:p>
      </dgm:t>
    </dgm:pt>
    <dgm:pt modelId="{959A2A1C-B4EB-4543-8F98-FA2EEEE56657}" type="parTrans" cxnId="{34DB4830-2C9B-40EB-8AED-0BC63F88D2B7}">
      <dgm:prSet/>
      <dgm:spPr/>
      <dgm:t>
        <a:bodyPr/>
        <a:lstStyle/>
        <a:p>
          <a:endParaRPr lang="es-CO"/>
        </a:p>
      </dgm:t>
    </dgm:pt>
    <dgm:pt modelId="{BD687D02-704E-497F-A6D5-9D53BAC93DF8}" type="sibTrans" cxnId="{34DB4830-2C9B-40EB-8AED-0BC63F88D2B7}">
      <dgm:prSet/>
      <dgm:spPr/>
      <dgm:t>
        <a:bodyPr/>
        <a:lstStyle/>
        <a:p>
          <a:endParaRPr lang="es-CO"/>
        </a:p>
      </dgm:t>
    </dgm:pt>
    <dgm:pt modelId="{A5C09708-DF33-4276-98E1-507B7D69F1CA}">
      <dgm:prSet/>
      <dgm:spPr/>
      <dgm:t>
        <a:bodyPr/>
        <a:lstStyle/>
        <a:p>
          <a:r>
            <a:rPr lang="es-CO" b="1" dirty="0"/>
            <a:t>Resolución 275 de 2022: </a:t>
          </a:r>
          <a:r>
            <a:rPr lang="es-CO" dirty="0"/>
            <a:t>modifica 2ª versión en virtud del Decreto 1860 de 2021 (vigente)</a:t>
          </a:r>
        </a:p>
      </dgm:t>
    </dgm:pt>
    <dgm:pt modelId="{E1836399-FA34-47ED-98EB-14D331EBF6F7}" type="parTrans" cxnId="{AD1025CD-D593-421E-B3E7-6F24500CA7ED}">
      <dgm:prSet/>
      <dgm:spPr/>
      <dgm:t>
        <a:bodyPr/>
        <a:lstStyle/>
        <a:p>
          <a:endParaRPr lang="es-CO"/>
        </a:p>
      </dgm:t>
    </dgm:pt>
    <dgm:pt modelId="{FCD04BC3-53DE-4497-9832-095E013357A0}" type="sibTrans" cxnId="{AD1025CD-D593-421E-B3E7-6F24500CA7ED}">
      <dgm:prSet/>
      <dgm:spPr/>
      <dgm:t>
        <a:bodyPr/>
        <a:lstStyle/>
        <a:p>
          <a:endParaRPr lang="es-CO"/>
        </a:p>
      </dgm:t>
    </dgm:pt>
    <dgm:pt modelId="{0CF0E676-3622-411D-A133-39E288E0A85A}">
      <dgm:prSet/>
      <dgm:spPr/>
      <dgm:t>
        <a:bodyPr/>
        <a:lstStyle/>
        <a:p>
          <a:pPr>
            <a:defRPr b="1"/>
          </a:pPr>
          <a:r>
            <a:rPr lang="es-CO" dirty="0"/>
            <a:t>2022</a:t>
          </a:r>
        </a:p>
      </dgm:t>
    </dgm:pt>
    <dgm:pt modelId="{3DF87CC8-EBD0-4AF2-89DD-3B364AD9283C}" type="parTrans" cxnId="{9900B6C2-DAE1-4A69-86E2-694AFB41114B}">
      <dgm:prSet/>
      <dgm:spPr/>
      <dgm:t>
        <a:bodyPr/>
        <a:lstStyle/>
        <a:p>
          <a:endParaRPr lang="es-CO"/>
        </a:p>
      </dgm:t>
    </dgm:pt>
    <dgm:pt modelId="{F44EF632-226D-40B3-A38F-B928D41C4A95}" type="sibTrans" cxnId="{9900B6C2-DAE1-4A69-86E2-694AFB41114B}">
      <dgm:prSet/>
      <dgm:spPr/>
      <dgm:t>
        <a:bodyPr/>
        <a:lstStyle/>
        <a:p>
          <a:endParaRPr lang="es-CO"/>
        </a:p>
      </dgm:t>
    </dgm:pt>
    <dgm:pt modelId="{F3714A6E-2F7E-4BE5-8BF2-725F50C510FD}">
      <dgm:prSet custT="1"/>
      <dgm:spPr/>
      <dgm:t>
        <a:bodyPr/>
        <a:lstStyle/>
        <a:p>
          <a:r>
            <a:rPr lang="es-CO" sz="1600" b="1" dirty="0"/>
            <a:t>Resolución 304 de 2021: </a:t>
          </a:r>
          <a:r>
            <a:rPr lang="es-CO" sz="1600" b="0" dirty="0"/>
            <a:t>modifica 2ª versión en virtud del Decreto 680 de 2021</a:t>
          </a:r>
          <a:endParaRPr lang="es-CO" sz="1100" dirty="0"/>
        </a:p>
      </dgm:t>
    </dgm:pt>
    <dgm:pt modelId="{1C35EAE4-50EF-41EA-9A3A-9D3C54AB09BC}" type="parTrans" cxnId="{107F8426-3916-4938-AB4B-51A99E54A778}">
      <dgm:prSet/>
      <dgm:spPr/>
      <dgm:t>
        <a:bodyPr/>
        <a:lstStyle/>
        <a:p>
          <a:endParaRPr lang="es-CO"/>
        </a:p>
      </dgm:t>
    </dgm:pt>
    <dgm:pt modelId="{DCFA8D35-C07F-40A1-97DF-7AF3BA65BFFA}" type="sibTrans" cxnId="{107F8426-3916-4938-AB4B-51A99E54A778}">
      <dgm:prSet/>
      <dgm:spPr/>
      <dgm:t>
        <a:bodyPr/>
        <a:lstStyle/>
        <a:p>
          <a:endParaRPr lang="es-CO"/>
        </a:p>
      </dgm:t>
    </dgm:pt>
    <dgm:pt modelId="{B8620AEB-2EA4-41F0-988D-7C09C42A0EA9}" type="pres">
      <dgm:prSet presAssocID="{2DBEB176-20AF-4F9C-BBA5-7473DF045CF8}" presName="root" presStyleCnt="0">
        <dgm:presLayoutVars>
          <dgm:chMax/>
          <dgm:chPref/>
          <dgm:animLvl val="lvl"/>
        </dgm:presLayoutVars>
      </dgm:prSet>
      <dgm:spPr/>
      <dgm:t>
        <a:bodyPr/>
        <a:lstStyle/>
        <a:p>
          <a:endParaRPr lang="es-ES"/>
        </a:p>
      </dgm:t>
    </dgm:pt>
    <dgm:pt modelId="{AFB057A5-AAE5-4858-85A0-E3F3DDCA1FA4}" type="pres">
      <dgm:prSet presAssocID="{2DBEB176-20AF-4F9C-BBA5-7473DF045CF8}" presName="divider" presStyleLbl="node1" presStyleIdx="0" presStyleCnt="1"/>
      <dgm:spPr/>
    </dgm:pt>
    <dgm:pt modelId="{ACDAF2B6-1FC7-4815-BF59-07599F41992C}" type="pres">
      <dgm:prSet presAssocID="{2DBEB176-20AF-4F9C-BBA5-7473DF045CF8}" presName="nodes" presStyleCnt="0">
        <dgm:presLayoutVars>
          <dgm:chMax/>
          <dgm:chPref/>
          <dgm:animLvl val="lvl"/>
        </dgm:presLayoutVars>
      </dgm:prSet>
      <dgm:spPr/>
    </dgm:pt>
    <dgm:pt modelId="{2F258E63-E921-47AC-9CAF-17FD2D8EF9C2}" type="pres">
      <dgm:prSet presAssocID="{E3892B28-9E2F-462D-8EF5-6D891998F0E1}" presName="composite" presStyleCnt="0"/>
      <dgm:spPr/>
    </dgm:pt>
    <dgm:pt modelId="{2C4ADB0B-B7D3-4028-A74E-C44DA7257DFC}" type="pres">
      <dgm:prSet presAssocID="{E3892B28-9E2F-462D-8EF5-6D891998F0E1}" presName="L1TextContainer" presStyleLbl="revTx" presStyleIdx="0" presStyleCnt="3">
        <dgm:presLayoutVars>
          <dgm:chMax val="1"/>
          <dgm:chPref val="1"/>
          <dgm:bulletEnabled val="1"/>
        </dgm:presLayoutVars>
      </dgm:prSet>
      <dgm:spPr/>
      <dgm:t>
        <a:bodyPr/>
        <a:lstStyle/>
        <a:p>
          <a:endParaRPr lang="es-ES"/>
        </a:p>
      </dgm:t>
    </dgm:pt>
    <dgm:pt modelId="{D95178D0-AE99-474C-8927-CA2623F83990}" type="pres">
      <dgm:prSet presAssocID="{E3892B28-9E2F-462D-8EF5-6D891998F0E1}" presName="L2TextContainerWrapper" presStyleCnt="0">
        <dgm:presLayoutVars>
          <dgm:chMax val="0"/>
          <dgm:chPref val="0"/>
          <dgm:bulletEnabled val="1"/>
        </dgm:presLayoutVars>
      </dgm:prSet>
      <dgm:spPr/>
    </dgm:pt>
    <dgm:pt modelId="{305A7A30-96CF-476D-802F-FDD230B1A78A}" type="pres">
      <dgm:prSet presAssocID="{E3892B28-9E2F-462D-8EF5-6D891998F0E1}" presName="L2TextContainer" presStyleLbl="bgAccFollowNode1" presStyleIdx="0" presStyleCnt="3" custScaleX="93415" custScaleY="149398"/>
      <dgm:spPr/>
      <dgm:t>
        <a:bodyPr/>
        <a:lstStyle/>
        <a:p>
          <a:endParaRPr lang="es-ES"/>
        </a:p>
      </dgm:t>
    </dgm:pt>
    <dgm:pt modelId="{329C485B-BA12-49F7-A1C7-98BAF1FCCDF6}" type="pres">
      <dgm:prSet presAssocID="{E3892B28-9E2F-462D-8EF5-6D891998F0E1}" presName="FlexibleEmptyPlaceHolder" presStyleCnt="0"/>
      <dgm:spPr/>
    </dgm:pt>
    <dgm:pt modelId="{55024486-EB89-4457-B833-B1CCFD830383}" type="pres">
      <dgm:prSet presAssocID="{E3892B28-9E2F-462D-8EF5-6D891998F0E1}" presName="ConnectLine" presStyleLbl="alignNode1" presStyleIdx="0" presStyleCnt="3"/>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D0A7FAB1-9B12-4749-8518-799EF93215C7}" type="pres">
      <dgm:prSet presAssocID="{E3892B28-9E2F-462D-8EF5-6D891998F0E1}" presName="ConnectorPoint" presStyleLbl="fgAcc1" presStyleIdx="0" presStyleCnt="3"/>
      <dgm:spPr>
        <a:solidFill>
          <a:schemeClr val="lt1">
            <a:alpha val="90000"/>
            <a:hueOff val="0"/>
            <a:satOff val="0"/>
            <a:lumOff val="0"/>
            <a:alphaOff val="0"/>
          </a:schemeClr>
        </a:solidFill>
        <a:ln w="15875" cap="flat" cmpd="sng" algn="ctr">
          <a:noFill/>
          <a:prstDash val="solid"/>
        </a:ln>
        <a:effectLst/>
      </dgm:spPr>
    </dgm:pt>
    <dgm:pt modelId="{E2508D99-2752-47A9-8434-34618AF1F192}" type="pres">
      <dgm:prSet presAssocID="{E3892B28-9E2F-462D-8EF5-6D891998F0E1}" presName="EmptyPlaceHolder" presStyleCnt="0"/>
      <dgm:spPr/>
    </dgm:pt>
    <dgm:pt modelId="{101FFD1A-882F-49B7-AD09-6B5BDAF12645}" type="pres">
      <dgm:prSet presAssocID="{1CC52665-75E5-4027-9FF0-E7E5B162FFEA}" presName="spaceBetweenRectangles" presStyleCnt="0"/>
      <dgm:spPr/>
    </dgm:pt>
    <dgm:pt modelId="{7FD945D3-F42D-4F5B-A5B6-70966AE1FEB3}" type="pres">
      <dgm:prSet presAssocID="{0DA3433A-D365-4E79-9472-A0D2A8E9D1A7}" presName="composite" presStyleCnt="0"/>
      <dgm:spPr/>
    </dgm:pt>
    <dgm:pt modelId="{0A1B50CB-7DBA-4CA8-96D5-38A74007D4E3}" type="pres">
      <dgm:prSet presAssocID="{0DA3433A-D365-4E79-9472-A0D2A8E9D1A7}" presName="L1TextContainer" presStyleLbl="revTx" presStyleIdx="1" presStyleCnt="3">
        <dgm:presLayoutVars>
          <dgm:chMax val="1"/>
          <dgm:chPref val="1"/>
          <dgm:bulletEnabled val="1"/>
        </dgm:presLayoutVars>
      </dgm:prSet>
      <dgm:spPr/>
      <dgm:t>
        <a:bodyPr/>
        <a:lstStyle/>
        <a:p>
          <a:endParaRPr lang="es-ES"/>
        </a:p>
      </dgm:t>
    </dgm:pt>
    <dgm:pt modelId="{9B5297A9-71EF-40B9-AD5C-1995E916EB26}" type="pres">
      <dgm:prSet presAssocID="{0DA3433A-D365-4E79-9472-A0D2A8E9D1A7}" presName="L2TextContainerWrapper" presStyleCnt="0">
        <dgm:presLayoutVars>
          <dgm:chMax val="0"/>
          <dgm:chPref val="0"/>
          <dgm:bulletEnabled val="1"/>
        </dgm:presLayoutVars>
      </dgm:prSet>
      <dgm:spPr/>
    </dgm:pt>
    <dgm:pt modelId="{F43FEB36-86E1-4182-812A-81BB9BD96C6D}" type="pres">
      <dgm:prSet presAssocID="{0DA3433A-D365-4E79-9472-A0D2A8E9D1A7}" presName="L2TextContainer" presStyleLbl="bgAccFollowNode1" presStyleIdx="1" presStyleCnt="3" custLinFactNeighborX="-691" custLinFactNeighborY="-14196"/>
      <dgm:spPr/>
      <dgm:t>
        <a:bodyPr/>
        <a:lstStyle/>
        <a:p>
          <a:endParaRPr lang="es-ES"/>
        </a:p>
      </dgm:t>
    </dgm:pt>
    <dgm:pt modelId="{DF39A17E-E905-42FC-AF05-BA6AC9B9B382}" type="pres">
      <dgm:prSet presAssocID="{0DA3433A-D365-4E79-9472-A0D2A8E9D1A7}" presName="FlexibleEmptyPlaceHolder" presStyleCnt="0"/>
      <dgm:spPr/>
    </dgm:pt>
    <dgm:pt modelId="{50016DB9-D332-41AA-B303-166E91D3C422}" type="pres">
      <dgm:prSet presAssocID="{0DA3433A-D365-4E79-9472-A0D2A8E9D1A7}" presName="ConnectLine" presStyleLbl="alignNode1" presStyleIdx="1" presStyleCnt="3"/>
      <dgm:spPr>
        <a:solidFill>
          <a:schemeClr val="accent3">
            <a:hueOff val="-612806"/>
            <a:satOff val="-9796"/>
            <a:lumOff val="784"/>
            <a:alphaOff val="0"/>
          </a:schemeClr>
        </a:solidFill>
        <a:ln w="6350" cap="flat" cmpd="sng" algn="ctr">
          <a:solidFill>
            <a:schemeClr val="accent3">
              <a:hueOff val="-612806"/>
              <a:satOff val="-9796"/>
              <a:lumOff val="784"/>
              <a:alphaOff val="0"/>
            </a:schemeClr>
          </a:solidFill>
          <a:prstDash val="dash"/>
        </a:ln>
        <a:effectLst/>
      </dgm:spPr>
    </dgm:pt>
    <dgm:pt modelId="{00DF8C11-76AE-400C-B588-A4C3C11A219E}" type="pres">
      <dgm:prSet presAssocID="{0DA3433A-D365-4E79-9472-A0D2A8E9D1A7}" presName="ConnectorPoint" presStyleLbl="fgAcc1" presStyleIdx="1" presStyleCnt="3"/>
      <dgm:spPr>
        <a:solidFill>
          <a:schemeClr val="lt1">
            <a:alpha val="90000"/>
            <a:hueOff val="0"/>
            <a:satOff val="0"/>
            <a:lumOff val="0"/>
            <a:alphaOff val="0"/>
          </a:schemeClr>
        </a:solidFill>
        <a:ln w="15875" cap="flat" cmpd="sng" algn="ctr">
          <a:noFill/>
          <a:prstDash val="solid"/>
        </a:ln>
        <a:effectLst/>
      </dgm:spPr>
    </dgm:pt>
    <dgm:pt modelId="{2184A705-9783-475E-8A40-2E31A1FC90AC}" type="pres">
      <dgm:prSet presAssocID="{0DA3433A-D365-4E79-9472-A0D2A8E9D1A7}" presName="EmptyPlaceHolder" presStyleCnt="0"/>
      <dgm:spPr/>
    </dgm:pt>
    <dgm:pt modelId="{D7D8A0B9-6288-4C29-AF2E-5E3D7999E2C6}" type="pres">
      <dgm:prSet presAssocID="{CA8B788D-F1E1-4783-AF16-5583A51C6960}" presName="spaceBetweenRectangles" presStyleCnt="0"/>
      <dgm:spPr/>
    </dgm:pt>
    <dgm:pt modelId="{7337D3A9-8767-4EEC-A98B-EACE83DD67C6}" type="pres">
      <dgm:prSet presAssocID="{0CF0E676-3622-411D-A133-39E288E0A85A}" presName="composite" presStyleCnt="0"/>
      <dgm:spPr/>
    </dgm:pt>
    <dgm:pt modelId="{EA206DF7-2CF1-41E8-8A93-C40D9551A242}" type="pres">
      <dgm:prSet presAssocID="{0CF0E676-3622-411D-A133-39E288E0A85A}" presName="L1TextContainer" presStyleLbl="revTx" presStyleIdx="2" presStyleCnt="3">
        <dgm:presLayoutVars>
          <dgm:chMax val="1"/>
          <dgm:chPref val="1"/>
          <dgm:bulletEnabled val="1"/>
        </dgm:presLayoutVars>
      </dgm:prSet>
      <dgm:spPr/>
      <dgm:t>
        <a:bodyPr/>
        <a:lstStyle/>
        <a:p>
          <a:endParaRPr lang="es-ES"/>
        </a:p>
      </dgm:t>
    </dgm:pt>
    <dgm:pt modelId="{8F0763C0-C327-4789-BFF2-62320A439AC6}" type="pres">
      <dgm:prSet presAssocID="{0CF0E676-3622-411D-A133-39E288E0A85A}" presName="L2TextContainerWrapper" presStyleCnt="0">
        <dgm:presLayoutVars>
          <dgm:chMax val="0"/>
          <dgm:chPref val="0"/>
          <dgm:bulletEnabled val="1"/>
        </dgm:presLayoutVars>
      </dgm:prSet>
      <dgm:spPr/>
    </dgm:pt>
    <dgm:pt modelId="{C6F817B9-C951-4A6A-A960-9C1E42573CFF}" type="pres">
      <dgm:prSet presAssocID="{0CF0E676-3622-411D-A133-39E288E0A85A}" presName="L2TextContainer" presStyleLbl="bgAccFollowNode1" presStyleIdx="2" presStyleCnt="3"/>
      <dgm:spPr/>
      <dgm:t>
        <a:bodyPr/>
        <a:lstStyle/>
        <a:p>
          <a:endParaRPr lang="es-ES"/>
        </a:p>
      </dgm:t>
    </dgm:pt>
    <dgm:pt modelId="{8D2EB3BA-4253-4026-B10A-C46440130529}" type="pres">
      <dgm:prSet presAssocID="{0CF0E676-3622-411D-A133-39E288E0A85A}" presName="FlexibleEmptyPlaceHolder" presStyleCnt="0"/>
      <dgm:spPr/>
    </dgm:pt>
    <dgm:pt modelId="{ADC2B9AC-0B55-4BBB-95B6-FA03D0A68710}" type="pres">
      <dgm:prSet presAssocID="{0CF0E676-3622-411D-A133-39E288E0A85A}" presName="ConnectLine" presStyleLbl="alignNode1" presStyleIdx="2" presStyleCnt="3"/>
      <dgm:spPr>
        <a:solidFill>
          <a:schemeClr val="accent3">
            <a:hueOff val="-1225612"/>
            <a:satOff val="-19593"/>
            <a:lumOff val="1569"/>
            <a:alphaOff val="0"/>
          </a:schemeClr>
        </a:solidFill>
        <a:ln w="6350" cap="flat" cmpd="sng" algn="ctr">
          <a:solidFill>
            <a:schemeClr val="accent3">
              <a:hueOff val="-1225612"/>
              <a:satOff val="-19593"/>
              <a:lumOff val="1569"/>
              <a:alphaOff val="0"/>
            </a:schemeClr>
          </a:solidFill>
          <a:prstDash val="dash"/>
        </a:ln>
        <a:effectLst/>
      </dgm:spPr>
    </dgm:pt>
    <dgm:pt modelId="{D489A8D4-D00C-446D-9069-86F2C503F9F4}" type="pres">
      <dgm:prSet presAssocID="{0CF0E676-3622-411D-A133-39E288E0A85A}" presName="ConnectorPoint" presStyleLbl="fgAcc1" presStyleIdx="2" presStyleCnt="3"/>
      <dgm:spPr>
        <a:solidFill>
          <a:schemeClr val="lt1">
            <a:alpha val="90000"/>
            <a:hueOff val="0"/>
            <a:satOff val="0"/>
            <a:lumOff val="0"/>
            <a:alphaOff val="0"/>
          </a:schemeClr>
        </a:solidFill>
        <a:ln w="15875" cap="flat" cmpd="sng" algn="ctr">
          <a:noFill/>
          <a:prstDash val="solid"/>
        </a:ln>
        <a:effectLst/>
      </dgm:spPr>
    </dgm:pt>
    <dgm:pt modelId="{2E9E330A-E29A-49A1-A761-A7653908690F}" type="pres">
      <dgm:prSet presAssocID="{0CF0E676-3622-411D-A133-39E288E0A85A}" presName="EmptyPlaceHolder" presStyleCnt="0"/>
      <dgm:spPr/>
    </dgm:pt>
  </dgm:ptLst>
  <dgm:cxnLst>
    <dgm:cxn modelId="{81EAB931-BE49-401C-AA58-0695D362A0F9}" type="presOf" srcId="{A5C09708-DF33-4276-98E1-507B7D69F1CA}" destId="{C6F817B9-C951-4A6A-A960-9C1E42573CFF}" srcOrd="0" destOrd="0" presId="urn:microsoft.com/office/officeart/2017/3/layout/HorizontalPathTimeline"/>
    <dgm:cxn modelId="{34DB4830-2C9B-40EB-8AED-0BC63F88D2B7}" srcId="{E3892B28-9E2F-462D-8EF5-6D891998F0E1}" destId="{DBF9B24F-965E-4C9D-9398-7E57EE68B46B}" srcOrd="2" destOrd="0" parTransId="{959A2A1C-B4EB-4543-8F98-FA2EEEE56657}" sibTransId="{BD687D02-704E-497F-A6D5-9D53BAC93DF8}"/>
    <dgm:cxn modelId="{BB2472BF-15BF-4634-B875-931BAC249FDE}" srcId="{E3892B28-9E2F-462D-8EF5-6D891998F0E1}" destId="{014F8895-A511-4C0F-8AAF-6AA58CD12D92}" srcOrd="1" destOrd="0" parTransId="{8F7DD46B-FDFD-4D18-9B40-B2A1053F15E5}" sibTransId="{5C099912-71DF-41A6-8BA8-AE57C89A8636}"/>
    <dgm:cxn modelId="{9BE72558-1CE6-49AE-B5DB-B5EA5CD80177}" type="presOf" srcId="{0DA3433A-D365-4E79-9472-A0D2A8E9D1A7}" destId="{0A1B50CB-7DBA-4CA8-96D5-38A74007D4E3}" srcOrd="0" destOrd="0" presId="urn:microsoft.com/office/officeart/2017/3/layout/HorizontalPathTimeline"/>
    <dgm:cxn modelId="{FE96347A-9C58-44A6-ACBD-B2592C4D7773}" type="presOf" srcId="{0CF0E676-3622-411D-A133-39E288E0A85A}" destId="{EA206DF7-2CF1-41E8-8A93-C40D9551A242}" srcOrd="0" destOrd="0" presId="urn:microsoft.com/office/officeart/2017/3/layout/HorizontalPathTimeline"/>
    <dgm:cxn modelId="{B2ABE1E6-B02A-4FD5-9162-F4228A523078}" type="presOf" srcId="{2DBEB176-20AF-4F9C-BBA5-7473DF045CF8}" destId="{B8620AEB-2EA4-41F0-988D-7C09C42A0EA9}" srcOrd="0" destOrd="0" presId="urn:microsoft.com/office/officeart/2017/3/layout/HorizontalPathTimeline"/>
    <dgm:cxn modelId="{7A1016F9-0C9D-4503-B1FC-65EA842C61D0}" type="presOf" srcId="{AA9522C7-1A8E-4EE0-9778-B6FE90329385}" destId="{305A7A30-96CF-476D-802F-FDD230B1A78A}" srcOrd="0" destOrd="0" presId="urn:microsoft.com/office/officeart/2017/3/layout/HorizontalPathTimeline"/>
    <dgm:cxn modelId="{68E1DAC6-2CEE-4A2D-87BB-A3066CB34C66}" type="presOf" srcId="{1B2CB489-D41E-4D21-BCA4-FF9243417FC3}" destId="{F43FEB36-86E1-4182-812A-81BB9BD96C6D}" srcOrd="0" destOrd="0" presId="urn:microsoft.com/office/officeart/2017/3/layout/HorizontalPathTimeline"/>
    <dgm:cxn modelId="{4C59B3D7-B76D-4732-9BB6-54E1CF5CE42E}" srcId="{2DBEB176-20AF-4F9C-BBA5-7473DF045CF8}" destId="{0DA3433A-D365-4E79-9472-A0D2A8E9D1A7}" srcOrd="1" destOrd="0" parTransId="{A77DDC6E-BACD-447F-A590-0C7349B78B29}" sibTransId="{CA8B788D-F1E1-4783-AF16-5583A51C6960}"/>
    <dgm:cxn modelId="{AD1025CD-D593-421E-B3E7-6F24500CA7ED}" srcId="{0CF0E676-3622-411D-A133-39E288E0A85A}" destId="{A5C09708-DF33-4276-98E1-507B7D69F1CA}" srcOrd="0" destOrd="0" parTransId="{E1836399-FA34-47ED-98EB-14D331EBF6F7}" sibTransId="{FCD04BC3-53DE-4497-9832-095E013357A0}"/>
    <dgm:cxn modelId="{4E125E47-22DA-453A-A6AD-DF0F2392F269}" srcId="{E3892B28-9E2F-462D-8EF5-6D891998F0E1}" destId="{AA9522C7-1A8E-4EE0-9778-B6FE90329385}" srcOrd="0" destOrd="0" parTransId="{D7FF2E64-81DC-4B16-AA4A-A0235B9C8833}" sibTransId="{D7E160AC-C460-47B2-9BF7-696CE4E8EC16}"/>
    <dgm:cxn modelId="{E88BDD18-3067-484D-A126-87554077A94E}" srcId="{0DA3433A-D365-4E79-9472-A0D2A8E9D1A7}" destId="{1B2CB489-D41E-4D21-BCA4-FF9243417FC3}" srcOrd="0" destOrd="0" parTransId="{6E5B882E-D553-4824-AFD2-D1953BF8A182}" sibTransId="{1D28D24B-5271-46D4-A081-86784A011AFF}"/>
    <dgm:cxn modelId="{EE37282C-3F0B-4FD6-B385-611F5E07D457}" type="presOf" srcId="{E3892B28-9E2F-462D-8EF5-6D891998F0E1}" destId="{2C4ADB0B-B7D3-4028-A74E-C44DA7257DFC}" srcOrd="0" destOrd="0" presId="urn:microsoft.com/office/officeart/2017/3/layout/HorizontalPathTimeline"/>
    <dgm:cxn modelId="{AE6B143E-7C84-4F63-AA3A-BB494E19A961}" type="presOf" srcId="{DBF9B24F-965E-4C9D-9398-7E57EE68B46B}" destId="{305A7A30-96CF-476D-802F-FDD230B1A78A}" srcOrd="0" destOrd="2" presId="urn:microsoft.com/office/officeart/2017/3/layout/HorizontalPathTimeline"/>
    <dgm:cxn modelId="{BE462B1F-E9BB-44E3-8069-CFEDE517CD2A}" type="presOf" srcId="{014F8895-A511-4C0F-8AAF-6AA58CD12D92}" destId="{305A7A30-96CF-476D-802F-FDD230B1A78A}" srcOrd="0" destOrd="1" presId="urn:microsoft.com/office/officeart/2017/3/layout/HorizontalPathTimeline"/>
    <dgm:cxn modelId="{23FB96C8-0B5D-45E2-8F04-B63AC9E75C9D}" srcId="{2DBEB176-20AF-4F9C-BBA5-7473DF045CF8}" destId="{E3892B28-9E2F-462D-8EF5-6D891998F0E1}" srcOrd="0" destOrd="0" parTransId="{91D0C64F-6535-49E4-9EF1-00E5D8F9321C}" sibTransId="{1CC52665-75E5-4027-9FF0-E7E5B162FFEA}"/>
    <dgm:cxn modelId="{760583D2-CAC7-4C1C-B2C9-F6FE8A6E38BF}" type="presOf" srcId="{F3714A6E-2F7E-4BE5-8BF2-725F50C510FD}" destId="{F43FEB36-86E1-4182-812A-81BB9BD96C6D}" srcOrd="0" destOrd="1" presId="urn:microsoft.com/office/officeart/2017/3/layout/HorizontalPathTimeline"/>
    <dgm:cxn modelId="{107F8426-3916-4938-AB4B-51A99E54A778}" srcId="{0DA3433A-D365-4E79-9472-A0D2A8E9D1A7}" destId="{F3714A6E-2F7E-4BE5-8BF2-725F50C510FD}" srcOrd="1" destOrd="0" parTransId="{1C35EAE4-50EF-41EA-9A3A-9D3C54AB09BC}" sibTransId="{DCFA8D35-C07F-40A1-97DF-7AF3BA65BFFA}"/>
    <dgm:cxn modelId="{9900B6C2-DAE1-4A69-86E2-694AFB41114B}" srcId="{2DBEB176-20AF-4F9C-BBA5-7473DF045CF8}" destId="{0CF0E676-3622-411D-A133-39E288E0A85A}" srcOrd="2" destOrd="0" parTransId="{3DF87CC8-EBD0-4AF2-89DD-3B364AD9283C}" sibTransId="{F44EF632-226D-40B3-A38F-B928D41C4A95}"/>
    <dgm:cxn modelId="{F7C04D0F-E16E-44D9-91EF-E73A55D8F261}" type="presParOf" srcId="{B8620AEB-2EA4-41F0-988D-7C09C42A0EA9}" destId="{AFB057A5-AAE5-4858-85A0-E3F3DDCA1FA4}" srcOrd="0" destOrd="0" presId="urn:microsoft.com/office/officeart/2017/3/layout/HorizontalPathTimeline"/>
    <dgm:cxn modelId="{01105529-BD7A-4124-A142-574598EFA84D}" type="presParOf" srcId="{B8620AEB-2EA4-41F0-988D-7C09C42A0EA9}" destId="{ACDAF2B6-1FC7-4815-BF59-07599F41992C}" srcOrd="1" destOrd="0" presId="urn:microsoft.com/office/officeart/2017/3/layout/HorizontalPathTimeline"/>
    <dgm:cxn modelId="{689A95E8-9436-4BD5-A83E-204A45FF5C31}" type="presParOf" srcId="{ACDAF2B6-1FC7-4815-BF59-07599F41992C}" destId="{2F258E63-E921-47AC-9CAF-17FD2D8EF9C2}" srcOrd="0" destOrd="0" presId="urn:microsoft.com/office/officeart/2017/3/layout/HorizontalPathTimeline"/>
    <dgm:cxn modelId="{68033D64-E715-4CEA-84EA-4F90DEF0E3DD}" type="presParOf" srcId="{2F258E63-E921-47AC-9CAF-17FD2D8EF9C2}" destId="{2C4ADB0B-B7D3-4028-A74E-C44DA7257DFC}" srcOrd="0" destOrd="0" presId="urn:microsoft.com/office/officeart/2017/3/layout/HorizontalPathTimeline"/>
    <dgm:cxn modelId="{B44B3686-F93C-44CC-B1B5-EBA84B0E4DF7}" type="presParOf" srcId="{2F258E63-E921-47AC-9CAF-17FD2D8EF9C2}" destId="{D95178D0-AE99-474C-8927-CA2623F83990}" srcOrd="1" destOrd="0" presId="urn:microsoft.com/office/officeart/2017/3/layout/HorizontalPathTimeline"/>
    <dgm:cxn modelId="{D73159FB-E047-4DB0-A991-D57157E1B74F}" type="presParOf" srcId="{D95178D0-AE99-474C-8927-CA2623F83990}" destId="{305A7A30-96CF-476D-802F-FDD230B1A78A}" srcOrd="0" destOrd="0" presId="urn:microsoft.com/office/officeart/2017/3/layout/HorizontalPathTimeline"/>
    <dgm:cxn modelId="{65200E73-335F-4710-B3BF-D4ED84D36ADB}" type="presParOf" srcId="{D95178D0-AE99-474C-8927-CA2623F83990}" destId="{329C485B-BA12-49F7-A1C7-98BAF1FCCDF6}" srcOrd="1" destOrd="0" presId="urn:microsoft.com/office/officeart/2017/3/layout/HorizontalPathTimeline"/>
    <dgm:cxn modelId="{8577ACB2-C809-4802-9B16-AD1596C659C5}" type="presParOf" srcId="{2F258E63-E921-47AC-9CAF-17FD2D8EF9C2}" destId="{55024486-EB89-4457-B833-B1CCFD830383}" srcOrd="2" destOrd="0" presId="urn:microsoft.com/office/officeart/2017/3/layout/HorizontalPathTimeline"/>
    <dgm:cxn modelId="{5BB0A590-FFF5-401D-817D-D778AC420788}" type="presParOf" srcId="{2F258E63-E921-47AC-9CAF-17FD2D8EF9C2}" destId="{D0A7FAB1-9B12-4749-8518-799EF93215C7}" srcOrd="3" destOrd="0" presId="urn:microsoft.com/office/officeart/2017/3/layout/HorizontalPathTimeline"/>
    <dgm:cxn modelId="{25DA313B-17EF-4902-9033-3DA262926F5F}" type="presParOf" srcId="{2F258E63-E921-47AC-9CAF-17FD2D8EF9C2}" destId="{E2508D99-2752-47A9-8434-34618AF1F192}" srcOrd="4" destOrd="0" presId="urn:microsoft.com/office/officeart/2017/3/layout/HorizontalPathTimeline"/>
    <dgm:cxn modelId="{38CC2FBE-5D06-46E2-9ABF-D0EBDCF11FB8}" type="presParOf" srcId="{ACDAF2B6-1FC7-4815-BF59-07599F41992C}" destId="{101FFD1A-882F-49B7-AD09-6B5BDAF12645}" srcOrd="1" destOrd="0" presId="urn:microsoft.com/office/officeart/2017/3/layout/HorizontalPathTimeline"/>
    <dgm:cxn modelId="{4BFCA418-B7E8-49A3-8AFA-0691F5541474}" type="presParOf" srcId="{ACDAF2B6-1FC7-4815-BF59-07599F41992C}" destId="{7FD945D3-F42D-4F5B-A5B6-70966AE1FEB3}" srcOrd="2" destOrd="0" presId="urn:microsoft.com/office/officeart/2017/3/layout/HorizontalPathTimeline"/>
    <dgm:cxn modelId="{A50F7496-3DEE-4C2D-9ADA-FBC1411BC615}" type="presParOf" srcId="{7FD945D3-F42D-4F5B-A5B6-70966AE1FEB3}" destId="{0A1B50CB-7DBA-4CA8-96D5-38A74007D4E3}" srcOrd="0" destOrd="0" presId="urn:microsoft.com/office/officeart/2017/3/layout/HorizontalPathTimeline"/>
    <dgm:cxn modelId="{982DF50A-B47D-4055-8F17-B7A568868001}" type="presParOf" srcId="{7FD945D3-F42D-4F5B-A5B6-70966AE1FEB3}" destId="{9B5297A9-71EF-40B9-AD5C-1995E916EB26}" srcOrd="1" destOrd="0" presId="urn:microsoft.com/office/officeart/2017/3/layout/HorizontalPathTimeline"/>
    <dgm:cxn modelId="{3DD09892-1E8F-4915-A06D-EBB9AE5726BF}" type="presParOf" srcId="{9B5297A9-71EF-40B9-AD5C-1995E916EB26}" destId="{F43FEB36-86E1-4182-812A-81BB9BD96C6D}" srcOrd="0" destOrd="0" presId="urn:microsoft.com/office/officeart/2017/3/layout/HorizontalPathTimeline"/>
    <dgm:cxn modelId="{26C9272B-332D-422F-9CAE-F4E046066968}" type="presParOf" srcId="{9B5297A9-71EF-40B9-AD5C-1995E916EB26}" destId="{DF39A17E-E905-42FC-AF05-BA6AC9B9B382}" srcOrd="1" destOrd="0" presId="urn:microsoft.com/office/officeart/2017/3/layout/HorizontalPathTimeline"/>
    <dgm:cxn modelId="{593C0391-8F01-4AC3-8E63-73FFCAEA0DCB}" type="presParOf" srcId="{7FD945D3-F42D-4F5B-A5B6-70966AE1FEB3}" destId="{50016DB9-D332-41AA-B303-166E91D3C422}" srcOrd="2" destOrd="0" presId="urn:microsoft.com/office/officeart/2017/3/layout/HorizontalPathTimeline"/>
    <dgm:cxn modelId="{D3B998E7-BA10-49CB-BCFB-2E112DC0B270}" type="presParOf" srcId="{7FD945D3-F42D-4F5B-A5B6-70966AE1FEB3}" destId="{00DF8C11-76AE-400C-B588-A4C3C11A219E}" srcOrd="3" destOrd="0" presId="urn:microsoft.com/office/officeart/2017/3/layout/HorizontalPathTimeline"/>
    <dgm:cxn modelId="{AF215C46-2C0F-44B1-BFB5-692821A899E3}" type="presParOf" srcId="{7FD945D3-F42D-4F5B-A5B6-70966AE1FEB3}" destId="{2184A705-9783-475E-8A40-2E31A1FC90AC}" srcOrd="4" destOrd="0" presId="urn:microsoft.com/office/officeart/2017/3/layout/HorizontalPathTimeline"/>
    <dgm:cxn modelId="{44390422-779B-401F-A0E6-E46B62612212}" type="presParOf" srcId="{ACDAF2B6-1FC7-4815-BF59-07599F41992C}" destId="{D7D8A0B9-6288-4C29-AF2E-5E3D7999E2C6}" srcOrd="3" destOrd="0" presId="urn:microsoft.com/office/officeart/2017/3/layout/HorizontalPathTimeline"/>
    <dgm:cxn modelId="{B70FCC4A-DA72-48A7-A908-A8363B9E39CA}" type="presParOf" srcId="{ACDAF2B6-1FC7-4815-BF59-07599F41992C}" destId="{7337D3A9-8767-4EEC-A98B-EACE83DD67C6}" srcOrd="4" destOrd="0" presId="urn:microsoft.com/office/officeart/2017/3/layout/HorizontalPathTimeline"/>
    <dgm:cxn modelId="{92952FB5-9061-41DA-963F-1DA179D65DE0}" type="presParOf" srcId="{7337D3A9-8767-4EEC-A98B-EACE83DD67C6}" destId="{EA206DF7-2CF1-41E8-8A93-C40D9551A242}" srcOrd="0" destOrd="0" presId="urn:microsoft.com/office/officeart/2017/3/layout/HorizontalPathTimeline"/>
    <dgm:cxn modelId="{C863CF1F-5B99-459B-8BFE-ADCAC0AFF469}" type="presParOf" srcId="{7337D3A9-8767-4EEC-A98B-EACE83DD67C6}" destId="{8F0763C0-C327-4789-BFF2-62320A439AC6}" srcOrd="1" destOrd="0" presId="urn:microsoft.com/office/officeart/2017/3/layout/HorizontalPathTimeline"/>
    <dgm:cxn modelId="{C08E1F64-835C-4D72-8228-9075E152CFDC}" type="presParOf" srcId="{8F0763C0-C327-4789-BFF2-62320A439AC6}" destId="{C6F817B9-C951-4A6A-A960-9C1E42573CFF}" srcOrd="0" destOrd="0" presId="urn:microsoft.com/office/officeart/2017/3/layout/HorizontalPathTimeline"/>
    <dgm:cxn modelId="{E059E609-CBE2-4B8E-B3C5-F03DFEADDA74}" type="presParOf" srcId="{8F0763C0-C327-4789-BFF2-62320A439AC6}" destId="{8D2EB3BA-4253-4026-B10A-C46440130529}" srcOrd="1" destOrd="0" presId="urn:microsoft.com/office/officeart/2017/3/layout/HorizontalPathTimeline"/>
    <dgm:cxn modelId="{5E2A9729-21DC-4694-9DD5-578B36ADBF2B}" type="presParOf" srcId="{7337D3A9-8767-4EEC-A98B-EACE83DD67C6}" destId="{ADC2B9AC-0B55-4BBB-95B6-FA03D0A68710}" srcOrd="2" destOrd="0" presId="urn:microsoft.com/office/officeart/2017/3/layout/HorizontalPathTimeline"/>
    <dgm:cxn modelId="{24CE40B5-13ED-4636-B9F5-3EA64A9A8F81}" type="presParOf" srcId="{7337D3A9-8767-4EEC-A98B-EACE83DD67C6}" destId="{D489A8D4-D00C-446D-9069-86F2C503F9F4}" srcOrd="3" destOrd="0" presId="urn:microsoft.com/office/officeart/2017/3/layout/HorizontalPathTimeline"/>
    <dgm:cxn modelId="{CB5723D8-4632-4B42-A07B-4D4EC49E9C85}" type="presParOf" srcId="{7337D3A9-8767-4EEC-A98B-EACE83DD67C6}" destId="{2E9E330A-E29A-49A1-A761-A7653908690F}"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BEB176-20AF-4F9C-BBA5-7473DF045CF8}"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E3892B28-9E2F-462D-8EF5-6D891998F0E1}">
      <dgm:prSet/>
      <dgm:spPr/>
      <dgm:t>
        <a:bodyPr/>
        <a:lstStyle/>
        <a:p>
          <a:pPr>
            <a:defRPr b="1"/>
          </a:pPr>
          <a:r>
            <a:rPr lang="en-US" dirty="0"/>
            <a:t>2020</a:t>
          </a:r>
        </a:p>
      </dgm:t>
    </dgm:pt>
    <dgm:pt modelId="{91D0C64F-6535-49E4-9EF1-00E5D8F9321C}" type="parTrans" cxnId="{23FB96C8-0B5D-45E2-8F04-B63AC9E75C9D}">
      <dgm:prSet/>
      <dgm:spPr/>
      <dgm:t>
        <a:bodyPr/>
        <a:lstStyle/>
        <a:p>
          <a:endParaRPr lang="en-US"/>
        </a:p>
      </dgm:t>
    </dgm:pt>
    <dgm:pt modelId="{1CC52665-75E5-4027-9FF0-E7E5B162FFEA}" type="sibTrans" cxnId="{23FB96C8-0B5D-45E2-8F04-B63AC9E75C9D}">
      <dgm:prSet/>
      <dgm:spPr/>
      <dgm:t>
        <a:bodyPr/>
        <a:lstStyle/>
        <a:p>
          <a:endParaRPr lang="en-US"/>
        </a:p>
      </dgm:t>
    </dgm:pt>
    <dgm:pt modelId="{AA9522C7-1A8E-4EE0-9778-B6FE90329385}">
      <dgm:prSet custT="1"/>
      <dgm:spPr/>
      <dgm:t>
        <a:bodyPr/>
        <a:lstStyle/>
        <a:p>
          <a:r>
            <a:rPr lang="es-CO" sz="1600" b="1" noProof="0" dirty="0"/>
            <a:t>Decreto 594 de 2020: </a:t>
          </a:r>
          <a:r>
            <a:rPr lang="es-CO" sz="1600" noProof="0" dirty="0"/>
            <a:t>adiciona el Decreto 1082 de 2015.</a:t>
          </a:r>
        </a:p>
      </dgm:t>
    </dgm:pt>
    <dgm:pt modelId="{D7FF2E64-81DC-4B16-AA4A-A0235B9C8833}" type="parTrans" cxnId="{4E125E47-22DA-453A-A6AD-DF0F2392F269}">
      <dgm:prSet/>
      <dgm:spPr/>
      <dgm:t>
        <a:bodyPr/>
        <a:lstStyle/>
        <a:p>
          <a:endParaRPr lang="en-US"/>
        </a:p>
      </dgm:t>
    </dgm:pt>
    <dgm:pt modelId="{D7E160AC-C460-47B2-9BF7-696CE4E8EC16}" type="sibTrans" cxnId="{4E125E47-22DA-453A-A6AD-DF0F2392F269}">
      <dgm:prSet/>
      <dgm:spPr/>
      <dgm:t>
        <a:bodyPr/>
        <a:lstStyle/>
        <a:p>
          <a:endParaRPr lang="en-US"/>
        </a:p>
      </dgm:t>
    </dgm:pt>
    <dgm:pt modelId="{0DA3433A-D365-4E79-9472-A0D2A8E9D1A7}">
      <dgm:prSet custT="1"/>
      <dgm:spPr/>
      <dgm:t>
        <a:bodyPr/>
        <a:lstStyle/>
        <a:p>
          <a:pPr>
            <a:defRPr b="1"/>
          </a:pPr>
          <a:r>
            <a:rPr lang="es-CO" sz="2000" dirty="0"/>
            <a:t>2021</a:t>
          </a:r>
        </a:p>
      </dgm:t>
    </dgm:pt>
    <dgm:pt modelId="{A77DDC6E-BACD-447F-A590-0C7349B78B29}" type="parTrans" cxnId="{4C59B3D7-B76D-4732-9BB6-54E1CF5CE42E}">
      <dgm:prSet/>
      <dgm:spPr/>
      <dgm:t>
        <a:bodyPr/>
        <a:lstStyle/>
        <a:p>
          <a:endParaRPr lang="es-CO"/>
        </a:p>
      </dgm:t>
    </dgm:pt>
    <dgm:pt modelId="{CA8B788D-F1E1-4783-AF16-5583A51C6960}" type="sibTrans" cxnId="{4C59B3D7-B76D-4732-9BB6-54E1CF5CE42E}">
      <dgm:prSet/>
      <dgm:spPr/>
      <dgm:t>
        <a:bodyPr/>
        <a:lstStyle/>
        <a:p>
          <a:endParaRPr lang="es-CO"/>
        </a:p>
      </dgm:t>
    </dgm:pt>
    <dgm:pt modelId="{014F8895-A511-4C0F-8AAF-6AA58CD12D92}">
      <dgm:prSet custT="1"/>
      <dgm:spPr/>
      <dgm:t>
        <a:bodyPr/>
        <a:lstStyle/>
        <a:p>
          <a:r>
            <a:rPr lang="es-CO" sz="1600" b="1" noProof="0" dirty="0"/>
            <a:t>Resolución</a:t>
          </a:r>
          <a:r>
            <a:rPr lang="en-US" sz="1600" b="1" dirty="0"/>
            <a:t> 094 de 2020: </a:t>
          </a:r>
          <a:r>
            <a:rPr lang="es-ES" sz="1600" dirty="0"/>
            <a:t>Implementa los documentos tipo (1ª versión)</a:t>
          </a:r>
          <a:endParaRPr lang="es-CO" sz="1600" noProof="0" dirty="0"/>
        </a:p>
      </dgm:t>
    </dgm:pt>
    <dgm:pt modelId="{8F7DD46B-FDFD-4D18-9B40-B2A1053F15E5}" type="parTrans" cxnId="{BB2472BF-15BF-4634-B875-931BAC249FDE}">
      <dgm:prSet/>
      <dgm:spPr/>
      <dgm:t>
        <a:bodyPr/>
        <a:lstStyle/>
        <a:p>
          <a:endParaRPr lang="es-CO"/>
        </a:p>
      </dgm:t>
    </dgm:pt>
    <dgm:pt modelId="{5C099912-71DF-41A6-8BA8-AE57C89A8636}" type="sibTrans" cxnId="{BB2472BF-15BF-4634-B875-931BAC249FDE}">
      <dgm:prSet/>
      <dgm:spPr/>
      <dgm:t>
        <a:bodyPr/>
        <a:lstStyle/>
        <a:p>
          <a:endParaRPr lang="es-CO"/>
        </a:p>
      </dgm:t>
    </dgm:pt>
    <dgm:pt modelId="{A5C09708-DF33-4276-98E1-507B7D69F1CA}">
      <dgm:prSet/>
      <dgm:spPr/>
      <dgm:t>
        <a:bodyPr/>
        <a:lstStyle/>
        <a:p>
          <a:r>
            <a:rPr lang="es-CO" b="1" dirty="0"/>
            <a:t>Resolución 146 de 2022: </a:t>
          </a:r>
          <a:r>
            <a:rPr lang="es-CO" dirty="0"/>
            <a:t>modifica 1ª versión en virtud del Decreto 1860 de 2021.</a:t>
          </a:r>
        </a:p>
      </dgm:t>
    </dgm:pt>
    <dgm:pt modelId="{E1836399-FA34-47ED-98EB-14D331EBF6F7}" type="parTrans" cxnId="{AD1025CD-D593-421E-B3E7-6F24500CA7ED}">
      <dgm:prSet/>
      <dgm:spPr/>
      <dgm:t>
        <a:bodyPr/>
        <a:lstStyle/>
        <a:p>
          <a:endParaRPr lang="es-CO"/>
        </a:p>
      </dgm:t>
    </dgm:pt>
    <dgm:pt modelId="{FCD04BC3-53DE-4497-9832-095E013357A0}" type="sibTrans" cxnId="{AD1025CD-D593-421E-B3E7-6F24500CA7ED}">
      <dgm:prSet/>
      <dgm:spPr/>
      <dgm:t>
        <a:bodyPr/>
        <a:lstStyle/>
        <a:p>
          <a:endParaRPr lang="es-CO"/>
        </a:p>
      </dgm:t>
    </dgm:pt>
    <dgm:pt modelId="{0CF0E676-3622-411D-A133-39E288E0A85A}">
      <dgm:prSet/>
      <dgm:spPr/>
      <dgm:t>
        <a:bodyPr/>
        <a:lstStyle/>
        <a:p>
          <a:pPr>
            <a:defRPr b="1"/>
          </a:pPr>
          <a:r>
            <a:rPr lang="es-CO" dirty="0"/>
            <a:t>2022</a:t>
          </a:r>
        </a:p>
      </dgm:t>
    </dgm:pt>
    <dgm:pt modelId="{3DF87CC8-EBD0-4AF2-89DD-3B364AD9283C}" type="parTrans" cxnId="{9900B6C2-DAE1-4A69-86E2-694AFB41114B}">
      <dgm:prSet/>
      <dgm:spPr/>
      <dgm:t>
        <a:bodyPr/>
        <a:lstStyle/>
        <a:p>
          <a:endParaRPr lang="es-CO"/>
        </a:p>
      </dgm:t>
    </dgm:pt>
    <dgm:pt modelId="{F44EF632-226D-40B3-A38F-B928D41C4A95}" type="sibTrans" cxnId="{9900B6C2-DAE1-4A69-86E2-694AFB41114B}">
      <dgm:prSet/>
      <dgm:spPr/>
      <dgm:t>
        <a:bodyPr/>
        <a:lstStyle/>
        <a:p>
          <a:endParaRPr lang="es-CO"/>
        </a:p>
      </dgm:t>
    </dgm:pt>
    <dgm:pt modelId="{9558E8FB-50AE-4EF7-8218-EC461F051D66}">
      <dgm:prSet custT="1"/>
      <dgm:spPr/>
      <dgm:t>
        <a:bodyPr/>
        <a:lstStyle/>
        <a:p>
          <a:r>
            <a:rPr lang="es-CO" sz="1600" b="1" dirty="0"/>
            <a:t>Resolución 161 de 2021: </a:t>
          </a:r>
          <a:r>
            <a:rPr lang="es-CO" sz="1600" dirty="0"/>
            <a:t>modifica 1ª versión en virtud de la Ley 2069 de 2020.</a:t>
          </a:r>
          <a:endParaRPr lang="es-CO" dirty="0"/>
        </a:p>
      </dgm:t>
    </dgm:pt>
    <dgm:pt modelId="{E26DD078-0334-47CF-BD28-D43080A5352A}" type="parTrans" cxnId="{D7417DED-9F45-48FD-9F2B-B3594465AABE}">
      <dgm:prSet/>
      <dgm:spPr/>
      <dgm:t>
        <a:bodyPr/>
        <a:lstStyle/>
        <a:p>
          <a:endParaRPr lang="es-CO"/>
        </a:p>
      </dgm:t>
    </dgm:pt>
    <dgm:pt modelId="{BB9F4652-E4F0-4139-850E-EA05FFF132E3}" type="sibTrans" cxnId="{D7417DED-9F45-48FD-9F2B-B3594465AABE}">
      <dgm:prSet/>
      <dgm:spPr/>
      <dgm:t>
        <a:bodyPr/>
        <a:lstStyle/>
        <a:p>
          <a:endParaRPr lang="es-CO"/>
        </a:p>
      </dgm:t>
    </dgm:pt>
    <dgm:pt modelId="{9BE196B7-6E53-4EFB-AF6B-86447D290D38}">
      <dgm:prSet/>
      <dgm:spPr/>
      <dgm:t>
        <a:bodyPr/>
        <a:lstStyle/>
        <a:p>
          <a:r>
            <a:rPr lang="es-CO" b="1" dirty="0"/>
            <a:t>Resolución 625 de 2022: </a:t>
          </a:r>
          <a:r>
            <a:rPr lang="es-CO" dirty="0"/>
            <a:t>actualiza 2ª versión en virtud del Decreto 1860 de 2021 (vigente)</a:t>
          </a:r>
        </a:p>
      </dgm:t>
    </dgm:pt>
    <dgm:pt modelId="{508F4A2D-BFB1-42DD-AADE-39671D00D176}" type="parTrans" cxnId="{983E5CE0-545B-42D9-B547-F26B68D3965F}">
      <dgm:prSet/>
      <dgm:spPr/>
      <dgm:t>
        <a:bodyPr/>
        <a:lstStyle/>
        <a:p>
          <a:endParaRPr lang="es-CO"/>
        </a:p>
      </dgm:t>
    </dgm:pt>
    <dgm:pt modelId="{6046A912-D124-4C93-A0B6-8306B5D8938D}" type="sibTrans" cxnId="{983E5CE0-545B-42D9-B547-F26B68D3965F}">
      <dgm:prSet/>
      <dgm:spPr/>
      <dgm:t>
        <a:bodyPr/>
        <a:lstStyle/>
        <a:p>
          <a:endParaRPr lang="es-CO"/>
        </a:p>
      </dgm:t>
    </dgm:pt>
    <dgm:pt modelId="{B8620AEB-2EA4-41F0-988D-7C09C42A0EA9}" type="pres">
      <dgm:prSet presAssocID="{2DBEB176-20AF-4F9C-BBA5-7473DF045CF8}" presName="root" presStyleCnt="0">
        <dgm:presLayoutVars>
          <dgm:chMax/>
          <dgm:chPref/>
          <dgm:animLvl val="lvl"/>
        </dgm:presLayoutVars>
      </dgm:prSet>
      <dgm:spPr/>
      <dgm:t>
        <a:bodyPr/>
        <a:lstStyle/>
        <a:p>
          <a:endParaRPr lang="es-ES"/>
        </a:p>
      </dgm:t>
    </dgm:pt>
    <dgm:pt modelId="{AFB057A5-AAE5-4858-85A0-E3F3DDCA1FA4}" type="pres">
      <dgm:prSet presAssocID="{2DBEB176-20AF-4F9C-BBA5-7473DF045CF8}" presName="divider" presStyleLbl="node1" presStyleIdx="0" presStyleCnt="1"/>
      <dgm:spPr/>
    </dgm:pt>
    <dgm:pt modelId="{ACDAF2B6-1FC7-4815-BF59-07599F41992C}" type="pres">
      <dgm:prSet presAssocID="{2DBEB176-20AF-4F9C-BBA5-7473DF045CF8}" presName="nodes" presStyleCnt="0">
        <dgm:presLayoutVars>
          <dgm:chMax/>
          <dgm:chPref/>
          <dgm:animLvl val="lvl"/>
        </dgm:presLayoutVars>
      </dgm:prSet>
      <dgm:spPr/>
    </dgm:pt>
    <dgm:pt modelId="{2F258E63-E921-47AC-9CAF-17FD2D8EF9C2}" type="pres">
      <dgm:prSet presAssocID="{E3892B28-9E2F-462D-8EF5-6D891998F0E1}" presName="composite" presStyleCnt="0"/>
      <dgm:spPr/>
    </dgm:pt>
    <dgm:pt modelId="{2C4ADB0B-B7D3-4028-A74E-C44DA7257DFC}" type="pres">
      <dgm:prSet presAssocID="{E3892B28-9E2F-462D-8EF5-6D891998F0E1}" presName="L1TextContainer" presStyleLbl="revTx" presStyleIdx="0" presStyleCnt="3">
        <dgm:presLayoutVars>
          <dgm:chMax val="1"/>
          <dgm:chPref val="1"/>
          <dgm:bulletEnabled val="1"/>
        </dgm:presLayoutVars>
      </dgm:prSet>
      <dgm:spPr/>
      <dgm:t>
        <a:bodyPr/>
        <a:lstStyle/>
        <a:p>
          <a:endParaRPr lang="es-ES"/>
        </a:p>
      </dgm:t>
    </dgm:pt>
    <dgm:pt modelId="{D95178D0-AE99-474C-8927-CA2623F83990}" type="pres">
      <dgm:prSet presAssocID="{E3892B28-9E2F-462D-8EF5-6D891998F0E1}" presName="L2TextContainerWrapper" presStyleCnt="0">
        <dgm:presLayoutVars>
          <dgm:chMax val="0"/>
          <dgm:chPref val="0"/>
          <dgm:bulletEnabled val="1"/>
        </dgm:presLayoutVars>
      </dgm:prSet>
      <dgm:spPr/>
    </dgm:pt>
    <dgm:pt modelId="{305A7A30-96CF-476D-802F-FDD230B1A78A}" type="pres">
      <dgm:prSet presAssocID="{E3892B28-9E2F-462D-8EF5-6D891998F0E1}" presName="L2TextContainer" presStyleLbl="bgAccFollowNode1" presStyleIdx="0" presStyleCnt="3" custScaleX="93415" custScaleY="149398" custLinFactNeighborX="-738"/>
      <dgm:spPr/>
      <dgm:t>
        <a:bodyPr/>
        <a:lstStyle/>
        <a:p>
          <a:endParaRPr lang="es-ES"/>
        </a:p>
      </dgm:t>
    </dgm:pt>
    <dgm:pt modelId="{329C485B-BA12-49F7-A1C7-98BAF1FCCDF6}" type="pres">
      <dgm:prSet presAssocID="{E3892B28-9E2F-462D-8EF5-6D891998F0E1}" presName="FlexibleEmptyPlaceHolder" presStyleCnt="0"/>
      <dgm:spPr/>
    </dgm:pt>
    <dgm:pt modelId="{55024486-EB89-4457-B833-B1CCFD830383}" type="pres">
      <dgm:prSet presAssocID="{E3892B28-9E2F-462D-8EF5-6D891998F0E1}"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D0A7FAB1-9B12-4749-8518-799EF93215C7}" type="pres">
      <dgm:prSet presAssocID="{E3892B28-9E2F-462D-8EF5-6D891998F0E1}" presName="ConnectorPoint" presStyleLbl="fgAcc1" presStyleIdx="0" presStyleCnt="3"/>
      <dgm:spPr>
        <a:solidFill>
          <a:schemeClr val="lt1">
            <a:alpha val="90000"/>
            <a:hueOff val="0"/>
            <a:satOff val="0"/>
            <a:lumOff val="0"/>
            <a:alphaOff val="0"/>
          </a:schemeClr>
        </a:solidFill>
        <a:ln w="15875" cap="flat" cmpd="sng" algn="ctr">
          <a:noFill/>
          <a:prstDash val="solid"/>
        </a:ln>
        <a:effectLst/>
      </dgm:spPr>
    </dgm:pt>
    <dgm:pt modelId="{E2508D99-2752-47A9-8434-34618AF1F192}" type="pres">
      <dgm:prSet presAssocID="{E3892B28-9E2F-462D-8EF5-6D891998F0E1}" presName="EmptyPlaceHolder" presStyleCnt="0"/>
      <dgm:spPr/>
    </dgm:pt>
    <dgm:pt modelId="{101FFD1A-882F-49B7-AD09-6B5BDAF12645}" type="pres">
      <dgm:prSet presAssocID="{1CC52665-75E5-4027-9FF0-E7E5B162FFEA}" presName="spaceBetweenRectangles" presStyleCnt="0"/>
      <dgm:spPr/>
    </dgm:pt>
    <dgm:pt modelId="{7FD945D3-F42D-4F5B-A5B6-70966AE1FEB3}" type="pres">
      <dgm:prSet presAssocID="{0DA3433A-D365-4E79-9472-A0D2A8E9D1A7}" presName="composite" presStyleCnt="0"/>
      <dgm:spPr/>
    </dgm:pt>
    <dgm:pt modelId="{0A1B50CB-7DBA-4CA8-96D5-38A74007D4E3}" type="pres">
      <dgm:prSet presAssocID="{0DA3433A-D365-4E79-9472-A0D2A8E9D1A7}" presName="L1TextContainer" presStyleLbl="revTx" presStyleIdx="1" presStyleCnt="3">
        <dgm:presLayoutVars>
          <dgm:chMax val="1"/>
          <dgm:chPref val="1"/>
          <dgm:bulletEnabled val="1"/>
        </dgm:presLayoutVars>
      </dgm:prSet>
      <dgm:spPr/>
      <dgm:t>
        <a:bodyPr/>
        <a:lstStyle/>
        <a:p>
          <a:endParaRPr lang="es-ES"/>
        </a:p>
      </dgm:t>
    </dgm:pt>
    <dgm:pt modelId="{9B5297A9-71EF-40B9-AD5C-1995E916EB26}" type="pres">
      <dgm:prSet presAssocID="{0DA3433A-D365-4E79-9472-A0D2A8E9D1A7}" presName="L2TextContainerWrapper" presStyleCnt="0">
        <dgm:presLayoutVars>
          <dgm:chMax val="0"/>
          <dgm:chPref val="0"/>
          <dgm:bulletEnabled val="1"/>
        </dgm:presLayoutVars>
      </dgm:prSet>
      <dgm:spPr/>
    </dgm:pt>
    <dgm:pt modelId="{F43FEB36-86E1-4182-812A-81BB9BD96C6D}" type="pres">
      <dgm:prSet presAssocID="{0DA3433A-D365-4E79-9472-A0D2A8E9D1A7}" presName="L2TextContainer" presStyleLbl="bgAccFollowNode1" presStyleIdx="1" presStyleCnt="3" custLinFactNeighborX="-691" custLinFactNeighborY="-14196"/>
      <dgm:spPr/>
      <dgm:t>
        <a:bodyPr/>
        <a:lstStyle/>
        <a:p>
          <a:endParaRPr lang="es-ES"/>
        </a:p>
      </dgm:t>
    </dgm:pt>
    <dgm:pt modelId="{DF39A17E-E905-42FC-AF05-BA6AC9B9B382}" type="pres">
      <dgm:prSet presAssocID="{0DA3433A-D365-4E79-9472-A0D2A8E9D1A7}" presName="FlexibleEmptyPlaceHolder" presStyleCnt="0"/>
      <dgm:spPr/>
    </dgm:pt>
    <dgm:pt modelId="{50016DB9-D332-41AA-B303-166E91D3C422}" type="pres">
      <dgm:prSet presAssocID="{0DA3433A-D365-4E79-9472-A0D2A8E9D1A7}" presName="ConnectLine" presStyleLbl="alignNode1" presStyleIdx="1" presStyleCnt="3"/>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00DF8C11-76AE-400C-B588-A4C3C11A219E}" type="pres">
      <dgm:prSet presAssocID="{0DA3433A-D365-4E79-9472-A0D2A8E9D1A7}" presName="ConnectorPoint" presStyleLbl="fgAcc1" presStyleIdx="1" presStyleCnt="3"/>
      <dgm:spPr>
        <a:solidFill>
          <a:schemeClr val="lt1">
            <a:alpha val="90000"/>
            <a:hueOff val="0"/>
            <a:satOff val="0"/>
            <a:lumOff val="0"/>
            <a:alphaOff val="0"/>
          </a:schemeClr>
        </a:solidFill>
        <a:ln w="15875" cap="flat" cmpd="sng" algn="ctr">
          <a:noFill/>
          <a:prstDash val="solid"/>
        </a:ln>
        <a:effectLst/>
      </dgm:spPr>
    </dgm:pt>
    <dgm:pt modelId="{2184A705-9783-475E-8A40-2E31A1FC90AC}" type="pres">
      <dgm:prSet presAssocID="{0DA3433A-D365-4E79-9472-A0D2A8E9D1A7}" presName="EmptyPlaceHolder" presStyleCnt="0"/>
      <dgm:spPr/>
    </dgm:pt>
    <dgm:pt modelId="{D7D8A0B9-6288-4C29-AF2E-5E3D7999E2C6}" type="pres">
      <dgm:prSet presAssocID="{CA8B788D-F1E1-4783-AF16-5583A51C6960}" presName="spaceBetweenRectangles" presStyleCnt="0"/>
      <dgm:spPr/>
    </dgm:pt>
    <dgm:pt modelId="{7337D3A9-8767-4EEC-A98B-EACE83DD67C6}" type="pres">
      <dgm:prSet presAssocID="{0CF0E676-3622-411D-A133-39E288E0A85A}" presName="composite" presStyleCnt="0"/>
      <dgm:spPr/>
    </dgm:pt>
    <dgm:pt modelId="{EA206DF7-2CF1-41E8-8A93-C40D9551A242}" type="pres">
      <dgm:prSet presAssocID="{0CF0E676-3622-411D-A133-39E288E0A85A}" presName="L1TextContainer" presStyleLbl="revTx" presStyleIdx="2" presStyleCnt="3">
        <dgm:presLayoutVars>
          <dgm:chMax val="1"/>
          <dgm:chPref val="1"/>
          <dgm:bulletEnabled val="1"/>
        </dgm:presLayoutVars>
      </dgm:prSet>
      <dgm:spPr/>
      <dgm:t>
        <a:bodyPr/>
        <a:lstStyle/>
        <a:p>
          <a:endParaRPr lang="es-ES"/>
        </a:p>
      </dgm:t>
    </dgm:pt>
    <dgm:pt modelId="{8F0763C0-C327-4789-BFF2-62320A439AC6}" type="pres">
      <dgm:prSet presAssocID="{0CF0E676-3622-411D-A133-39E288E0A85A}" presName="L2TextContainerWrapper" presStyleCnt="0">
        <dgm:presLayoutVars>
          <dgm:chMax val="0"/>
          <dgm:chPref val="0"/>
          <dgm:bulletEnabled val="1"/>
        </dgm:presLayoutVars>
      </dgm:prSet>
      <dgm:spPr/>
    </dgm:pt>
    <dgm:pt modelId="{C6F817B9-C951-4A6A-A960-9C1E42573CFF}" type="pres">
      <dgm:prSet presAssocID="{0CF0E676-3622-411D-A133-39E288E0A85A}" presName="L2TextContainer" presStyleLbl="bgAccFollowNode1" presStyleIdx="2" presStyleCnt="3"/>
      <dgm:spPr/>
      <dgm:t>
        <a:bodyPr/>
        <a:lstStyle/>
        <a:p>
          <a:endParaRPr lang="es-ES"/>
        </a:p>
      </dgm:t>
    </dgm:pt>
    <dgm:pt modelId="{8D2EB3BA-4253-4026-B10A-C46440130529}" type="pres">
      <dgm:prSet presAssocID="{0CF0E676-3622-411D-A133-39E288E0A85A}" presName="FlexibleEmptyPlaceHolder" presStyleCnt="0"/>
      <dgm:spPr/>
    </dgm:pt>
    <dgm:pt modelId="{ADC2B9AC-0B55-4BBB-95B6-FA03D0A68710}" type="pres">
      <dgm:prSet presAssocID="{0CF0E676-3622-411D-A133-39E288E0A85A}" presName="ConnectLine" presStyleLbl="alignNode1" presStyleIdx="2" presStyleCnt="3"/>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D489A8D4-D00C-446D-9069-86F2C503F9F4}" type="pres">
      <dgm:prSet presAssocID="{0CF0E676-3622-411D-A133-39E288E0A85A}" presName="ConnectorPoint" presStyleLbl="fgAcc1" presStyleIdx="2" presStyleCnt="3"/>
      <dgm:spPr>
        <a:solidFill>
          <a:schemeClr val="lt1">
            <a:alpha val="90000"/>
            <a:hueOff val="0"/>
            <a:satOff val="0"/>
            <a:lumOff val="0"/>
            <a:alphaOff val="0"/>
          </a:schemeClr>
        </a:solidFill>
        <a:ln w="15875" cap="flat" cmpd="sng" algn="ctr">
          <a:noFill/>
          <a:prstDash val="solid"/>
        </a:ln>
        <a:effectLst/>
      </dgm:spPr>
    </dgm:pt>
    <dgm:pt modelId="{2E9E330A-E29A-49A1-A761-A7653908690F}" type="pres">
      <dgm:prSet presAssocID="{0CF0E676-3622-411D-A133-39E288E0A85A}" presName="EmptyPlaceHolder" presStyleCnt="0"/>
      <dgm:spPr/>
    </dgm:pt>
  </dgm:ptLst>
  <dgm:cxnLst>
    <dgm:cxn modelId="{81EAB931-BE49-401C-AA58-0695D362A0F9}" type="presOf" srcId="{A5C09708-DF33-4276-98E1-507B7D69F1CA}" destId="{C6F817B9-C951-4A6A-A960-9C1E42573CFF}" srcOrd="0" destOrd="0" presId="urn:microsoft.com/office/officeart/2017/3/layout/HorizontalPathTimeline"/>
    <dgm:cxn modelId="{BB2472BF-15BF-4634-B875-931BAC249FDE}" srcId="{E3892B28-9E2F-462D-8EF5-6D891998F0E1}" destId="{014F8895-A511-4C0F-8AAF-6AA58CD12D92}" srcOrd="1" destOrd="0" parTransId="{8F7DD46B-FDFD-4D18-9B40-B2A1053F15E5}" sibTransId="{5C099912-71DF-41A6-8BA8-AE57C89A8636}"/>
    <dgm:cxn modelId="{9BE72558-1CE6-49AE-B5DB-B5EA5CD80177}" type="presOf" srcId="{0DA3433A-D365-4E79-9472-A0D2A8E9D1A7}" destId="{0A1B50CB-7DBA-4CA8-96D5-38A74007D4E3}" srcOrd="0" destOrd="0" presId="urn:microsoft.com/office/officeart/2017/3/layout/HorizontalPathTimeline"/>
    <dgm:cxn modelId="{FE96347A-9C58-44A6-ACBD-B2592C4D7773}" type="presOf" srcId="{0CF0E676-3622-411D-A133-39E288E0A85A}" destId="{EA206DF7-2CF1-41E8-8A93-C40D9551A242}" srcOrd="0" destOrd="0" presId="urn:microsoft.com/office/officeart/2017/3/layout/HorizontalPathTimeline"/>
    <dgm:cxn modelId="{B2ABE1E6-B02A-4FD5-9162-F4228A523078}" type="presOf" srcId="{2DBEB176-20AF-4F9C-BBA5-7473DF045CF8}" destId="{B8620AEB-2EA4-41F0-988D-7C09C42A0EA9}" srcOrd="0" destOrd="0" presId="urn:microsoft.com/office/officeart/2017/3/layout/HorizontalPathTimeline"/>
    <dgm:cxn modelId="{7A1016F9-0C9D-4503-B1FC-65EA842C61D0}" type="presOf" srcId="{AA9522C7-1A8E-4EE0-9778-B6FE90329385}" destId="{305A7A30-96CF-476D-802F-FDD230B1A78A}" srcOrd="0" destOrd="0" presId="urn:microsoft.com/office/officeart/2017/3/layout/HorizontalPathTimeline"/>
    <dgm:cxn modelId="{AC2321A2-96B3-465D-8337-38A6D93D8F99}" type="presOf" srcId="{9558E8FB-50AE-4EF7-8218-EC461F051D66}" destId="{F43FEB36-86E1-4182-812A-81BB9BD96C6D}" srcOrd="0" destOrd="0" presId="urn:microsoft.com/office/officeart/2017/3/layout/HorizontalPathTimeline"/>
    <dgm:cxn modelId="{4C59B3D7-B76D-4732-9BB6-54E1CF5CE42E}" srcId="{2DBEB176-20AF-4F9C-BBA5-7473DF045CF8}" destId="{0DA3433A-D365-4E79-9472-A0D2A8E9D1A7}" srcOrd="1" destOrd="0" parTransId="{A77DDC6E-BACD-447F-A590-0C7349B78B29}" sibTransId="{CA8B788D-F1E1-4783-AF16-5583A51C6960}"/>
    <dgm:cxn modelId="{AD1025CD-D593-421E-B3E7-6F24500CA7ED}" srcId="{0CF0E676-3622-411D-A133-39E288E0A85A}" destId="{A5C09708-DF33-4276-98E1-507B7D69F1CA}" srcOrd="0" destOrd="0" parTransId="{E1836399-FA34-47ED-98EB-14D331EBF6F7}" sibTransId="{FCD04BC3-53DE-4497-9832-095E013357A0}"/>
    <dgm:cxn modelId="{4E125E47-22DA-453A-A6AD-DF0F2392F269}" srcId="{E3892B28-9E2F-462D-8EF5-6D891998F0E1}" destId="{AA9522C7-1A8E-4EE0-9778-B6FE90329385}" srcOrd="0" destOrd="0" parTransId="{D7FF2E64-81DC-4B16-AA4A-A0235B9C8833}" sibTransId="{D7E160AC-C460-47B2-9BF7-696CE4E8EC16}"/>
    <dgm:cxn modelId="{D7417DED-9F45-48FD-9F2B-B3594465AABE}" srcId="{0DA3433A-D365-4E79-9472-A0D2A8E9D1A7}" destId="{9558E8FB-50AE-4EF7-8218-EC461F051D66}" srcOrd="0" destOrd="0" parTransId="{E26DD078-0334-47CF-BD28-D43080A5352A}" sibTransId="{BB9F4652-E4F0-4139-850E-EA05FFF132E3}"/>
    <dgm:cxn modelId="{7BE7673A-5623-4C04-8432-F3D64B74AA2C}" type="presOf" srcId="{9BE196B7-6E53-4EFB-AF6B-86447D290D38}" destId="{C6F817B9-C951-4A6A-A960-9C1E42573CFF}" srcOrd="0" destOrd="1" presId="urn:microsoft.com/office/officeart/2017/3/layout/HorizontalPathTimeline"/>
    <dgm:cxn modelId="{EE37282C-3F0B-4FD6-B385-611F5E07D457}" type="presOf" srcId="{E3892B28-9E2F-462D-8EF5-6D891998F0E1}" destId="{2C4ADB0B-B7D3-4028-A74E-C44DA7257DFC}" srcOrd="0" destOrd="0" presId="urn:microsoft.com/office/officeart/2017/3/layout/HorizontalPathTimeline"/>
    <dgm:cxn modelId="{BE462B1F-E9BB-44E3-8069-CFEDE517CD2A}" type="presOf" srcId="{014F8895-A511-4C0F-8AAF-6AA58CD12D92}" destId="{305A7A30-96CF-476D-802F-FDD230B1A78A}" srcOrd="0" destOrd="1" presId="urn:microsoft.com/office/officeart/2017/3/layout/HorizontalPathTimeline"/>
    <dgm:cxn modelId="{983E5CE0-545B-42D9-B547-F26B68D3965F}" srcId="{0CF0E676-3622-411D-A133-39E288E0A85A}" destId="{9BE196B7-6E53-4EFB-AF6B-86447D290D38}" srcOrd="1" destOrd="0" parTransId="{508F4A2D-BFB1-42DD-AADE-39671D00D176}" sibTransId="{6046A912-D124-4C93-A0B6-8306B5D8938D}"/>
    <dgm:cxn modelId="{23FB96C8-0B5D-45E2-8F04-B63AC9E75C9D}" srcId="{2DBEB176-20AF-4F9C-BBA5-7473DF045CF8}" destId="{E3892B28-9E2F-462D-8EF5-6D891998F0E1}" srcOrd="0" destOrd="0" parTransId="{91D0C64F-6535-49E4-9EF1-00E5D8F9321C}" sibTransId="{1CC52665-75E5-4027-9FF0-E7E5B162FFEA}"/>
    <dgm:cxn modelId="{9900B6C2-DAE1-4A69-86E2-694AFB41114B}" srcId="{2DBEB176-20AF-4F9C-BBA5-7473DF045CF8}" destId="{0CF0E676-3622-411D-A133-39E288E0A85A}" srcOrd="2" destOrd="0" parTransId="{3DF87CC8-EBD0-4AF2-89DD-3B364AD9283C}" sibTransId="{F44EF632-226D-40B3-A38F-B928D41C4A95}"/>
    <dgm:cxn modelId="{F7C04D0F-E16E-44D9-91EF-E73A55D8F261}" type="presParOf" srcId="{B8620AEB-2EA4-41F0-988D-7C09C42A0EA9}" destId="{AFB057A5-AAE5-4858-85A0-E3F3DDCA1FA4}" srcOrd="0" destOrd="0" presId="urn:microsoft.com/office/officeart/2017/3/layout/HorizontalPathTimeline"/>
    <dgm:cxn modelId="{01105529-BD7A-4124-A142-574598EFA84D}" type="presParOf" srcId="{B8620AEB-2EA4-41F0-988D-7C09C42A0EA9}" destId="{ACDAF2B6-1FC7-4815-BF59-07599F41992C}" srcOrd="1" destOrd="0" presId="urn:microsoft.com/office/officeart/2017/3/layout/HorizontalPathTimeline"/>
    <dgm:cxn modelId="{689A95E8-9436-4BD5-A83E-204A45FF5C31}" type="presParOf" srcId="{ACDAF2B6-1FC7-4815-BF59-07599F41992C}" destId="{2F258E63-E921-47AC-9CAF-17FD2D8EF9C2}" srcOrd="0" destOrd="0" presId="urn:microsoft.com/office/officeart/2017/3/layout/HorizontalPathTimeline"/>
    <dgm:cxn modelId="{68033D64-E715-4CEA-84EA-4F90DEF0E3DD}" type="presParOf" srcId="{2F258E63-E921-47AC-9CAF-17FD2D8EF9C2}" destId="{2C4ADB0B-B7D3-4028-A74E-C44DA7257DFC}" srcOrd="0" destOrd="0" presId="urn:microsoft.com/office/officeart/2017/3/layout/HorizontalPathTimeline"/>
    <dgm:cxn modelId="{B44B3686-F93C-44CC-B1B5-EBA84B0E4DF7}" type="presParOf" srcId="{2F258E63-E921-47AC-9CAF-17FD2D8EF9C2}" destId="{D95178D0-AE99-474C-8927-CA2623F83990}" srcOrd="1" destOrd="0" presId="urn:microsoft.com/office/officeart/2017/3/layout/HorizontalPathTimeline"/>
    <dgm:cxn modelId="{D73159FB-E047-4DB0-A991-D57157E1B74F}" type="presParOf" srcId="{D95178D0-AE99-474C-8927-CA2623F83990}" destId="{305A7A30-96CF-476D-802F-FDD230B1A78A}" srcOrd="0" destOrd="0" presId="urn:microsoft.com/office/officeart/2017/3/layout/HorizontalPathTimeline"/>
    <dgm:cxn modelId="{65200E73-335F-4710-B3BF-D4ED84D36ADB}" type="presParOf" srcId="{D95178D0-AE99-474C-8927-CA2623F83990}" destId="{329C485B-BA12-49F7-A1C7-98BAF1FCCDF6}" srcOrd="1" destOrd="0" presId="urn:microsoft.com/office/officeart/2017/3/layout/HorizontalPathTimeline"/>
    <dgm:cxn modelId="{8577ACB2-C809-4802-9B16-AD1596C659C5}" type="presParOf" srcId="{2F258E63-E921-47AC-9CAF-17FD2D8EF9C2}" destId="{55024486-EB89-4457-B833-B1CCFD830383}" srcOrd="2" destOrd="0" presId="urn:microsoft.com/office/officeart/2017/3/layout/HorizontalPathTimeline"/>
    <dgm:cxn modelId="{5BB0A590-FFF5-401D-817D-D778AC420788}" type="presParOf" srcId="{2F258E63-E921-47AC-9CAF-17FD2D8EF9C2}" destId="{D0A7FAB1-9B12-4749-8518-799EF93215C7}" srcOrd="3" destOrd="0" presId="urn:microsoft.com/office/officeart/2017/3/layout/HorizontalPathTimeline"/>
    <dgm:cxn modelId="{25DA313B-17EF-4902-9033-3DA262926F5F}" type="presParOf" srcId="{2F258E63-E921-47AC-9CAF-17FD2D8EF9C2}" destId="{E2508D99-2752-47A9-8434-34618AF1F192}" srcOrd="4" destOrd="0" presId="urn:microsoft.com/office/officeart/2017/3/layout/HorizontalPathTimeline"/>
    <dgm:cxn modelId="{38CC2FBE-5D06-46E2-9ABF-D0EBDCF11FB8}" type="presParOf" srcId="{ACDAF2B6-1FC7-4815-BF59-07599F41992C}" destId="{101FFD1A-882F-49B7-AD09-6B5BDAF12645}" srcOrd="1" destOrd="0" presId="urn:microsoft.com/office/officeart/2017/3/layout/HorizontalPathTimeline"/>
    <dgm:cxn modelId="{4BFCA418-B7E8-49A3-8AFA-0691F5541474}" type="presParOf" srcId="{ACDAF2B6-1FC7-4815-BF59-07599F41992C}" destId="{7FD945D3-F42D-4F5B-A5B6-70966AE1FEB3}" srcOrd="2" destOrd="0" presId="urn:microsoft.com/office/officeart/2017/3/layout/HorizontalPathTimeline"/>
    <dgm:cxn modelId="{A50F7496-3DEE-4C2D-9ADA-FBC1411BC615}" type="presParOf" srcId="{7FD945D3-F42D-4F5B-A5B6-70966AE1FEB3}" destId="{0A1B50CB-7DBA-4CA8-96D5-38A74007D4E3}" srcOrd="0" destOrd="0" presId="urn:microsoft.com/office/officeart/2017/3/layout/HorizontalPathTimeline"/>
    <dgm:cxn modelId="{982DF50A-B47D-4055-8F17-B7A568868001}" type="presParOf" srcId="{7FD945D3-F42D-4F5B-A5B6-70966AE1FEB3}" destId="{9B5297A9-71EF-40B9-AD5C-1995E916EB26}" srcOrd="1" destOrd="0" presId="urn:microsoft.com/office/officeart/2017/3/layout/HorizontalPathTimeline"/>
    <dgm:cxn modelId="{3DD09892-1E8F-4915-A06D-EBB9AE5726BF}" type="presParOf" srcId="{9B5297A9-71EF-40B9-AD5C-1995E916EB26}" destId="{F43FEB36-86E1-4182-812A-81BB9BD96C6D}" srcOrd="0" destOrd="0" presId="urn:microsoft.com/office/officeart/2017/3/layout/HorizontalPathTimeline"/>
    <dgm:cxn modelId="{26C9272B-332D-422F-9CAE-F4E046066968}" type="presParOf" srcId="{9B5297A9-71EF-40B9-AD5C-1995E916EB26}" destId="{DF39A17E-E905-42FC-AF05-BA6AC9B9B382}" srcOrd="1" destOrd="0" presId="urn:microsoft.com/office/officeart/2017/3/layout/HorizontalPathTimeline"/>
    <dgm:cxn modelId="{593C0391-8F01-4AC3-8E63-73FFCAEA0DCB}" type="presParOf" srcId="{7FD945D3-F42D-4F5B-A5B6-70966AE1FEB3}" destId="{50016DB9-D332-41AA-B303-166E91D3C422}" srcOrd="2" destOrd="0" presId="urn:microsoft.com/office/officeart/2017/3/layout/HorizontalPathTimeline"/>
    <dgm:cxn modelId="{D3B998E7-BA10-49CB-BCFB-2E112DC0B270}" type="presParOf" srcId="{7FD945D3-F42D-4F5B-A5B6-70966AE1FEB3}" destId="{00DF8C11-76AE-400C-B588-A4C3C11A219E}" srcOrd="3" destOrd="0" presId="urn:microsoft.com/office/officeart/2017/3/layout/HorizontalPathTimeline"/>
    <dgm:cxn modelId="{AF215C46-2C0F-44B1-BFB5-692821A899E3}" type="presParOf" srcId="{7FD945D3-F42D-4F5B-A5B6-70966AE1FEB3}" destId="{2184A705-9783-475E-8A40-2E31A1FC90AC}" srcOrd="4" destOrd="0" presId="urn:microsoft.com/office/officeart/2017/3/layout/HorizontalPathTimeline"/>
    <dgm:cxn modelId="{44390422-779B-401F-A0E6-E46B62612212}" type="presParOf" srcId="{ACDAF2B6-1FC7-4815-BF59-07599F41992C}" destId="{D7D8A0B9-6288-4C29-AF2E-5E3D7999E2C6}" srcOrd="3" destOrd="0" presId="urn:microsoft.com/office/officeart/2017/3/layout/HorizontalPathTimeline"/>
    <dgm:cxn modelId="{B70FCC4A-DA72-48A7-A908-A8363B9E39CA}" type="presParOf" srcId="{ACDAF2B6-1FC7-4815-BF59-07599F41992C}" destId="{7337D3A9-8767-4EEC-A98B-EACE83DD67C6}" srcOrd="4" destOrd="0" presId="urn:microsoft.com/office/officeart/2017/3/layout/HorizontalPathTimeline"/>
    <dgm:cxn modelId="{92952FB5-9061-41DA-963F-1DA179D65DE0}" type="presParOf" srcId="{7337D3A9-8767-4EEC-A98B-EACE83DD67C6}" destId="{EA206DF7-2CF1-41E8-8A93-C40D9551A242}" srcOrd="0" destOrd="0" presId="urn:microsoft.com/office/officeart/2017/3/layout/HorizontalPathTimeline"/>
    <dgm:cxn modelId="{C863CF1F-5B99-459B-8BFE-ADCAC0AFF469}" type="presParOf" srcId="{7337D3A9-8767-4EEC-A98B-EACE83DD67C6}" destId="{8F0763C0-C327-4789-BFF2-62320A439AC6}" srcOrd="1" destOrd="0" presId="urn:microsoft.com/office/officeart/2017/3/layout/HorizontalPathTimeline"/>
    <dgm:cxn modelId="{C08E1F64-835C-4D72-8228-9075E152CFDC}" type="presParOf" srcId="{8F0763C0-C327-4789-BFF2-62320A439AC6}" destId="{C6F817B9-C951-4A6A-A960-9C1E42573CFF}" srcOrd="0" destOrd="0" presId="urn:microsoft.com/office/officeart/2017/3/layout/HorizontalPathTimeline"/>
    <dgm:cxn modelId="{E059E609-CBE2-4B8E-B3C5-F03DFEADDA74}" type="presParOf" srcId="{8F0763C0-C327-4789-BFF2-62320A439AC6}" destId="{8D2EB3BA-4253-4026-B10A-C46440130529}" srcOrd="1" destOrd="0" presId="urn:microsoft.com/office/officeart/2017/3/layout/HorizontalPathTimeline"/>
    <dgm:cxn modelId="{5E2A9729-21DC-4694-9DD5-578B36ADBF2B}" type="presParOf" srcId="{7337D3A9-8767-4EEC-A98B-EACE83DD67C6}" destId="{ADC2B9AC-0B55-4BBB-95B6-FA03D0A68710}" srcOrd="2" destOrd="0" presId="urn:microsoft.com/office/officeart/2017/3/layout/HorizontalPathTimeline"/>
    <dgm:cxn modelId="{24CE40B5-13ED-4636-B9F5-3EA64A9A8F81}" type="presParOf" srcId="{7337D3A9-8767-4EEC-A98B-EACE83DD67C6}" destId="{D489A8D4-D00C-446D-9069-86F2C503F9F4}" srcOrd="3" destOrd="0" presId="urn:microsoft.com/office/officeart/2017/3/layout/HorizontalPathTimeline"/>
    <dgm:cxn modelId="{CB5723D8-4632-4B42-A07B-4D4EC49E9C85}" type="presParOf" srcId="{7337D3A9-8767-4EEC-A98B-EACE83DD67C6}" destId="{2E9E330A-E29A-49A1-A761-A7653908690F}"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BEB176-20AF-4F9C-BBA5-7473DF045CF8}"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E3892B28-9E2F-462D-8EF5-6D891998F0E1}">
      <dgm:prSet/>
      <dgm:spPr/>
      <dgm:t>
        <a:bodyPr/>
        <a:lstStyle/>
        <a:p>
          <a:pPr>
            <a:defRPr b="1"/>
          </a:pPr>
          <a:r>
            <a:rPr lang="en-US" dirty="0"/>
            <a:t>2020</a:t>
          </a:r>
        </a:p>
      </dgm:t>
    </dgm:pt>
    <dgm:pt modelId="{91D0C64F-6535-49E4-9EF1-00E5D8F9321C}" type="parTrans" cxnId="{23FB96C8-0B5D-45E2-8F04-B63AC9E75C9D}">
      <dgm:prSet/>
      <dgm:spPr/>
      <dgm:t>
        <a:bodyPr/>
        <a:lstStyle/>
        <a:p>
          <a:endParaRPr lang="en-US"/>
        </a:p>
      </dgm:t>
    </dgm:pt>
    <dgm:pt modelId="{1CC52665-75E5-4027-9FF0-E7E5B162FFEA}" type="sibTrans" cxnId="{23FB96C8-0B5D-45E2-8F04-B63AC9E75C9D}">
      <dgm:prSet/>
      <dgm:spPr/>
      <dgm:t>
        <a:bodyPr/>
        <a:lstStyle/>
        <a:p>
          <a:endParaRPr lang="en-US"/>
        </a:p>
      </dgm:t>
    </dgm:pt>
    <dgm:pt modelId="{AA9522C7-1A8E-4EE0-9778-B6FE90329385}">
      <dgm:prSet custT="1"/>
      <dgm:spPr/>
      <dgm:t>
        <a:bodyPr/>
        <a:lstStyle/>
        <a:p>
          <a:r>
            <a:rPr lang="es-ES" sz="1600" b="1" noProof="0" dirty="0"/>
            <a:t>Resolución 256 de 2020: </a:t>
          </a:r>
          <a:r>
            <a:rPr lang="es-ES" sz="1600" b="0" noProof="0" dirty="0"/>
            <a:t>implementa los documentos tipo (1ª versión)</a:t>
          </a:r>
          <a:endParaRPr lang="es-CO" sz="1600" b="0" noProof="0" dirty="0"/>
        </a:p>
      </dgm:t>
    </dgm:pt>
    <dgm:pt modelId="{D7FF2E64-81DC-4B16-AA4A-A0235B9C8833}" type="parTrans" cxnId="{4E125E47-22DA-453A-A6AD-DF0F2392F269}">
      <dgm:prSet/>
      <dgm:spPr/>
      <dgm:t>
        <a:bodyPr/>
        <a:lstStyle/>
        <a:p>
          <a:endParaRPr lang="en-US"/>
        </a:p>
      </dgm:t>
    </dgm:pt>
    <dgm:pt modelId="{D7E160AC-C460-47B2-9BF7-696CE4E8EC16}" type="sibTrans" cxnId="{4E125E47-22DA-453A-A6AD-DF0F2392F269}">
      <dgm:prSet/>
      <dgm:spPr/>
      <dgm:t>
        <a:bodyPr/>
        <a:lstStyle/>
        <a:p>
          <a:endParaRPr lang="en-US"/>
        </a:p>
      </dgm:t>
    </dgm:pt>
    <dgm:pt modelId="{0DA3433A-D365-4E79-9472-A0D2A8E9D1A7}">
      <dgm:prSet/>
      <dgm:spPr/>
      <dgm:t>
        <a:bodyPr/>
        <a:lstStyle/>
        <a:p>
          <a:pPr>
            <a:defRPr b="1"/>
          </a:pPr>
          <a:r>
            <a:rPr lang="es-CO" dirty="0"/>
            <a:t>2021</a:t>
          </a:r>
        </a:p>
      </dgm:t>
    </dgm:pt>
    <dgm:pt modelId="{A77DDC6E-BACD-447F-A590-0C7349B78B29}" type="parTrans" cxnId="{4C59B3D7-B76D-4732-9BB6-54E1CF5CE42E}">
      <dgm:prSet/>
      <dgm:spPr/>
      <dgm:t>
        <a:bodyPr/>
        <a:lstStyle/>
        <a:p>
          <a:endParaRPr lang="es-CO"/>
        </a:p>
      </dgm:t>
    </dgm:pt>
    <dgm:pt modelId="{CA8B788D-F1E1-4783-AF16-5583A51C6960}" type="sibTrans" cxnId="{4C59B3D7-B76D-4732-9BB6-54E1CF5CE42E}">
      <dgm:prSet/>
      <dgm:spPr/>
      <dgm:t>
        <a:bodyPr/>
        <a:lstStyle/>
        <a:p>
          <a:endParaRPr lang="es-CO"/>
        </a:p>
      </dgm:t>
    </dgm:pt>
    <dgm:pt modelId="{1B2CB489-D41E-4D21-BCA4-FF9243417FC3}">
      <dgm:prSet custT="1"/>
      <dgm:spPr/>
      <dgm:t>
        <a:bodyPr/>
        <a:lstStyle/>
        <a:p>
          <a:r>
            <a:rPr lang="es-CO" sz="1600" b="1" dirty="0"/>
            <a:t>Resolución 161 de 2021: </a:t>
          </a:r>
          <a:r>
            <a:rPr lang="es-CO" sz="1600" dirty="0"/>
            <a:t>modifica 1ª versión en virtud de la Ley 2069 de 2020.</a:t>
          </a:r>
        </a:p>
      </dgm:t>
    </dgm:pt>
    <dgm:pt modelId="{6E5B882E-D553-4824-AFD2-D1953BF8A182}" type="parTrans" cxnId="{E88BDD18-3067-484D-A126-87554077A94E}">
      <dgm:prSet/>
      <dgm:spPr/>
      <dgm:t>
        <a:bodyPr/>
        <a:lstStyle/>
        <a:p>
          <a:endParaRPr lang="es-CO"/>
        </a:p>
      </dgm:t>
    </dgm:pt>
    <dgm:pt modelId="{1D28D24B-5271-46D4-A081-86784A011AFF}" type="sibTrans" cxnId="{E88BDD18-3067-484D-A126-87554077A94E}">
      <dgm:prSet/>
      <dgm:spPr/>
      <dgm:t>
        <a:bodyPr/>
        <a:lstStyle/>
        <a:p>
          <a:endParaRPr lang="es-CO"/>
        </a:p>
      </dgm:t>
    </dgm:pt>
    <dgm:pt modelId="{A5C09708-DF33-4276-98E1-507B7D69F1CA}">
      <dgm:prSet/>
      <dgm:spPr/>
      <dgm:t>
        <a:bodyPr/>
        <a:lstStyle/>
        <a:p>
          <a:r>
            <a:rPr lang="es-CO" b="1" dirty="0"/>
            <a:t>Resolución 326 de 2022: </a:t>
          </a:r>
          <a:r>
            <a:rPr lang="es-CO" dirty="0"/>
            <a:t>2ª versión en virtud del Decreto 1860 de 2021 (vigente)</a:t>
          </a:r>
        </a:p>
      </dgm:t>
    </dgm:pt>
    <dgm:pt modelId="{E1836399-FA34-47ED-98EB-14D331EBF6F7}" type="parTrans" cxnId="{AD1025CD-D593-421E-B3E7-6F24500CA7ED}">
      <dgm:prSet/>
      <dgm:spPr/>
      <dgm:t>
        <a:bodyPr/>
        <a:lstStyle/>
        <a:p>
          <a:endParaRPr lang="es-CO"/>
        </a:p>
      </dgm:t>
    </dgm:pt>
    <dgm:pt modelId="{FCD04BC3-53DE-4497-9832-095E013357A0}" type="sibTrans" cxnId="{AD1025CD-D593-421E-B3E7-6F24500CA7ED}">
      <dgm:prSet/>
      <dgm:spPr/>
      <dgm:t>
        <a:bodyPr/>
        <a:lstStyle/>
        <a:p>
          <a:endParaRPr lang="es-CO"/>
        </a:p>
      </dgm:t>
    </dgm:pt>
    <dgm:pt modelId="{0CF0E676-3622-411D-A133-39E288E0A85A}">
      <dgm:prSet/>
      <dgm:spPr/>
      <dgm:t>
        <a:bodyPr/>
        <a:lstStyle/>
        <a:p>
          <a:pPr>
            <a:defRPr b="1"/>
          </a:pPr>
          <a:r>
            <a:rPr lang="es-CO" dirty="0"/>
            <a:t>2022</a:t>
          </a:r>
        </a:p>
      </dgm:t>
    </dgm:pt>
    <dgm:pt modelId="{3DF87CC8-EBD0-4AF2-89DD-3B364AD9283C}" type="parTrans" cxnId="{9900B6C2-DAE1-4A69-86E2-694AFB41114B}">
      <dgm:prSet/>
      <dgm:spPr/>
      <dgm:t>
        <a:bodyPr/>
        <a:lstStyle/>
        <a:p>
          <a:endParaRPr lang="es-CO"/>
        </a:p>
      </dgm:t>
    </dgm:pt>
    <dgm:pt modelId="{F44EF632-226D-40B3-A38F-B928D41C4A95}" type="sibTrans" cxnId="{9900B6C2-DAE1-4A69-86E2-694AFB41114B}">
      <dgm:prSet/>
      <dgm:spPr/>
      <dgm:t>
        <a:bodyPr/>
        <a:lstStyle/>
        <a:p>
          <a:endParaRPr lang="es-CO"/>
        </a:p>
      </dgm:t>
    </dgm:pt>
    <dgm:pt modelId="{F3714A6E-2F7E-4BE5-8BF2-725F50C510FD}">
      <dgm:prSet custT="1"/>
      <dgm:spPr/>
      <dgm:t>
        <a:bodyPr/>
        <a:lstStyle/>
        <a:p>
          <a:r>
            <a:rPr lang="es-CO" sz="1600" b="1" dirty="0"/>
            <a:t>Resolución 304 de 2021: </a:t>
          </a:r>
          <a:r>
            <a:rPr lang="es-CO" sz="1600" b="0" dirty="0"/>
            <a:t>modifica 1ª versión en virtud del Decreto 680 de 2021</a:t>
          </a:r>
          <a:endParaRPr lang="es-CO" sz="1100" dirty="0"/>
        </a:p>
      </dgm:t>
    </dgm:pt>
    <dgm:pt modelId="{1C35EAE4-50EF-41EA-9A3A-9D3C54AB09BC}" type="parTrans" cxnId="{107F8426-3916-4938-AB4B-51A99E54A778}">
      <dgm:prSet/>
      <dgm:spPr/>
      <dgm:t>
        <a:bodyPr/>
        <a:lstStyle/>
        <a:p>
          <a:endParaRPr lang="es-CO"/>
        </a:p>
      </dgm:t>
    </dgm:pt>
    <dgm:pt modelId="{DCFA8D35-C07F-40A1-97DF-7AF3BA65BFFA}" type="sibTrans" cxnId="{107F8426-3916-4938-AB4B-51A99E54A778}">
      <dgm:prSet/>
      <dgm:spPr/>
      <dgm:t>
        <a:bodyPr/>
        <a:lstStyle/>
        <a:p>
          <a:endParaRPr lang="es-CO"/>
        </a:p>
      </dgm:t>
    </dgm:pt>
    <dgm:pt modelId="{B8620AEB-2EA4-41F0-988D-7C09C42A0EA9}" type="pres">
      <dgm:prSet presAssocID="{2DBEB176-20AF-4F9C-BBA5-7473DF045CF8}" presName="root" presStyleCnt="0">
        <dgm:presLayoutVars>
          <dgm:chMax/>
          <dgm:chPref/>
          <dgm:animLvl val="lvl"/>
        </dgm:presLayoutVars>
      </dgm:prSet>
      <dgm:spPr/>
      <dgm:t>
        <a:bodyPr/>
        <a:lstStyle/>
        <a:p>
          <a:endParaRPr lang="es-ES"/>
        </a:p>
      </dgm:t>
    </dgm:pt>
    <dgm:pt modelId="{AFB057A5-AAE5-4858-85A0-E3F3DDCA1FA4}" type="pres">
      <dgm:prSet presAssocID="{2DBEB176-20AF-4F9C-BBA5-7473DF045CF8}" presName="divider" presStyleLbl="node1" presStyleIdx="0" presStyleCnt="1"/>
      <dgm:spPr/>
    </dgm:pt>
    <dgm:pt modelId="{ACDAF2B6-1FC7-4815-BF59-07599F41992C}" type="pres">
      <dgm:prSet presAssocID="{2DBEB176-20AF-4F9C-BBA5-7473DF045CF8}" presName="nodes" presStyleCnt="0">
        <dgm:presLayoutVars>
          <dgm:chMax/>
          <dgm:chPref/>
          <dgm:animLvl val="lvl"/>
        </dgm:presLayoutVars>
      </dgm:prSet>
      <dgm:spPr/>
    </dgm:pt>
    <dgm:pt modelId="{2F258E63-E921-47AC-9CAF-17FD2D8EF9C2}" type="pres">
      <dgm:prSet presAssocID="{E3892B28-9E2F-462D-8EF5-6D891998F0E1}" presName="composite" presStyleCnt="0"/>
      <dgm:spPr/>
    </dgm:pt>
    <dgm:pt modelId="{2C4ADB0B-B7D3-4028-A74E-C44DA7257DFC}" type="pres">
      <dgm:prSet presAssocID="{E3892B28-9E2F-462D-8EF5-6D891998F0E1}" presName="L1TextContainer" presStyleLbl="revTx" presStyleIdx="0" presStyleCnt="3">
        <dgm:presLayoutVars>
          <dgm:chMax val="1"/>
          <dgm:chPref val="1"/>
          <dgm:bulletEnabled val="1"/>
        </dgm:presLayoutVars>
      </dgm:prSet>
      <dgm:spPr/>
      <dgm:t>
        <a:bodyPr/>
        <a:lstStyle/>
        <a:p>
          <a:endParaRPr lang="es-ES"/>
        </a:p>
      </dgm:t>
    </dgm:pt>
    <dgm:pt modelId="{D95178D0-AE99-474C-8927-CA2623F83990}" type="pres">
      <dgm:prSet presAssocID="{E3892B28-9E2F-462D-8EF5-6D891998F0E1}" presName="L2TextContainerWrapper" presStyleCnt="0">
        <dgm:presLayoutVars>
          <dgm:chMax val="0"/>
          <dgm:chPref val="0"/>
          <dgm:bulletEnabled val="1"/>
        </dgm:presLayoutVars>
      </dgm:prSet>
      <dgm:spPr/>
    </dgm:pt>
    <dgm:pt modelId="{305A7A30-96CF-476D-802F-FDD230B1A78A}" type="pres">
      <dgm:prSet presAssocID="{E3892B28-9E2F-462D-8EF5-6D891998F0E1}" presName="L2TextContainer" presStyleLbl="bgAccFollowNode1" presStyleIdx="0" presStyleCnt="3" custScaleX="93415" custScaleY="149398"/>
      <dgm:spPr/>
      <dgm:t>
        <a:bodyPr/>
        <a:lstStyle/>
        <a:p>
          <a:endParaRPr lang="es-ES"/>
        </a:p>
      </dgm:t>
    </dgm:pt>
    <dgm:pt modelId="{329C485B-BA12-49F7-A1C7-98BAF1FCCDF6}" type="pres">
      <dgm:prSet presAssocID="{E3892B28-9E2F-462D-8EF5-6D891998F0E1}" presName="FlexibleEmptyPlaceHolder" presStyleCnt="0"/>
      <dgm:spPr/>
    </dgm:pt>
    <dgm:pt modelId="{55024486-EB89-4457-B833-B1CCFD830383}" type="pres">
      <dgm:prSet presAssocID="{E3892B28-9E2F-462D-8EF5-6D891998F0E1}"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D0A7FAB1-9B12-4749-8518-799EF93215C7}" type="pres">
      <dgm:prSet presAssocID="{E3892B28-9E2F-462D-8EF5-6D891998F0E1}" presName="ConnectorPoint" presStyleLbl="fgAcc1" presStyleIdx="0" presStyleCnt="3"/>
      <dgm:spPr>
        <a:solidFill>
          <a:schemeClr val="lt1">
            <a:alpha val="90000"/>
            <a:hueOff val="0"/>
            <a:satOff val="0"/>
            <a:lumOff val="0"/>
            <a:alphaOff val="0"/>
          </a:schemeClr>
        </a:solidFill>
        <a:ln w="15875" cap="flat" cmpd="sng" algn="ctr">
          <a:noFill/>
          <a:prstDash val="solid"/>
        </a:ln>
        <a:effectLst/>
      </dgm:spPr>
    </dgm:pt>
    <dgm:pt modelId="{E2508D99-2752-47A9-8434-34618AF1F192}" type="pres">
      <dgm:prSet presAssocID="{E3892B28-9E2F-462D-8EF5-6D891998F0E1}" presName="EmptyPlaceHolder" presStyleCnt="0"/>
      <dgm:spPr/>
    </dgm:pt>
    <dgm:pt modelId="{101FFD1A-882F-49B7-AD09-6B5BDAF12645}" type="pres">
      <dgm:prSet presAssocID="{1CC52665-75E5-4027-9FF0-E7E5B162FFEA}" presName="spaceBetweenRectangles" presStyleCnt="0"/>
      <dgm:spPr/>
    </dgm:pt>
    <dgm:pt modelId="{7FD945D3-F42D-4F5B-A5B6-70966AE1FEB3}" type="pres">
      <dgm:prSet presAssocID="{0DA3433A-D365-4E79-9472-A0D2A8E9D1A7}" presName="composite" presStyleCnt="0"/>
      <dgm:spPr/>
    </dgm:pt>
    <dgm:pt modelId="{0A1B50CB-7DBA-4CA8-96D5-38A74007D4E3}" type="pres">
      <dgm:prSet presAssocID="{0DA3433A-D365-4E79-9472-A0D2A8E9D1A7}" presName="L1TextContainer" presStyleLbl="revTx" presStyleIdx="1" presStyleCnt="3">
        <dgm:presLayoutVars>
          <dgm:chMax val="1"/>
          <dgm:chPref val="1"/>
          <dgm:bulletEnabled val="1"/>
        </dgm:presLayoutVars>
      </dgm:prSet>
      <dgm:spPr/>
      <dgm:t>
        <a:bodyPr/>
        <a:lstStyle/>
        <a:p>
          <a:endParaRPr lang="es-ES"/>
        </a:p>
      </dgm:t>
    </dgm:pt>
    <dgm:pt modelId="{9B5297A9-71EF-40B9-AD5C-1995E916EB26}" type="pres">
      <dgm:prSet presAssocID="{0DA3433A-D365-4E79-9472-A0D2A8E9D1A7}" presName="L2TextContainerWrapper" presStyleCnt="0">
        <dgm:presLayoutVars>
          <dgm:chMax val="0"/>
          <dgm:chPref val="0"/>
          <dgm:bulletEnabled val="1"/>
        </dgm:presLayoutVars>
      </dgm:prSet>
      <dgm:spPr/>
    </dgm:pt>
    <dgm:pt modelId="{F43FEB36-86E1-4182-812A-81BB9BD96C6D}" type="pres">
      <dgm:prSet presAssocID="{0DA3433A-D365-4E79-9472-A0D2A8E9D1A7}" presName="L2TextContainer" presStyleLbl="bgAccFollowNode1" presStyleIdx="1" presStyleCnt="3" custLinFactNeighborX="-691" custLinFactNeighborY="-14196"/>
      <dgm:spPr/>
      <dgm:t>
        <a:bodyPr/>
        <a:lstStyle/>
        <a:p>
          <a:endParaRPr lang="es-ES"/>
        </a:p>
      </dgm:t>
    </dgm:pt>
    <dgm:pt modelId="{DF39A17E-E905-42FC-AF05-BA6AC9B9B382}" type="pres">
      <dgm:prSet presAssocID="{0DA3433A-D365-4E79-9472-A0D2A8E9D1A7}" presName="FlexibleEmptyPlaceHolder" presStyleCnt="0"/>
      <dgm:spPr/>
    </dgm:pt>
    <dgm:pt modelId="{50016DB9-D332-41AA-B303-166E91D3C422}" type="pres">
      <dgm:prSet presAssocID="{0DA3433A-D365-4E79-9472-A0D2A8E9D1A7}" presName="ConnectLine" presStyleLbl="alignNode1" presStyleIdx="1" presStyleCnt="3"/>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00DF8C11-76AE-400C-B588-A4C3C11A219E}" type="pres">
      <dgm:prSet presAssocID="{0DA3433A-D365-4E79-9472-A0D2A8E9D1A7}" presName="ConnectorPoint" presStyleLbl="fgAcc1" presStyleIdx="1" presStyleCnt="3"/>
      <dgm:spPr>
        <a:solidFill>
          <a:schemeClr val="lt1">
            <a:alpha val="90000"/>
            <a:hueOff val="0"/>
            <a:satOff val="0"/>
            <a:lumOff val="0"/>
            <a:alphaOff val="0"/>
          </a:schemeClr>
        </a:solidFill>
        <a:ln w="15875" cap="flat" cmpd="sng" algn="ctr">
          <a:noFill/>
          <a:prstDash val="solid"/>
        </a:ln>
        <a:effectLst/>
      </dgm:spPr>
    </dgm:pt>
    <dgm:pt modelId="{2184A705-9783-475E-8A40-2E31A1FC90AC}" type="pres">
      <dgm:prSet presAssocID="{0DA3433A-D365-4E79-9472-A0D2A8E9D1A7}" presName="EmptyPlaceHolder" presStyleCnt="0"/>
      <dgm:spPr/>
    </dgm:pt>
    <dgm:pt modelId="{D7D8A0B9-6288-4C29-AF2E-5E3D7999E2C6}" type="pres">
      <dgm:prSet presAssocID="{CA8B788D-F1E1-4783-AF16-5583A51C6960}" presName="spaceBetweenRectangles" presStyleCnt="0"/>
      <dgm:spPr/>
    </dgm:pt>
    <dgm:pt modelId="{7337D3A9-8767-4EEC-A98B-EACE83DD67C6}" type="pres">
      <dgm:prSet presAssocID="{0CF0E676-3622-411D-A133-39E288E0A85A}" presName="composite" presStyleCnt="0"/>
      <dgm:spPr/>
    </dgm:pt>
    <dgm:pt modelId="{EA206DF7-2CF1-41E8-8A93-C40D9551A242}" type="pres">
      <dgm:prSet presAssocID="{0CF0E676-3622-411D-A133-39E288E0A85A}" presName="L1TextContainer" presStyleLbl="revTx" presStyleIdx="2" presStyleCnt="3">
        <dgm:presLayoutVars>
          <dgm:chMax val="1"/>
          <dgm:chPref val="1"/>
          <dgm:bulletEnabled val="1"/>
        </dgm:presLayoutVars>
      </dgm:prSet>
      <dgm:spPr/>
      <dgm:t>
        <a:bodyPr/>
        <a:lstStyle/>
        <a:p>
          <a:endParaRPr lang="es-ES"/>
        </a:p>
      </dgm:t>
    </dgm:pt>
    <dgm:pt modelId="{8F0763C0-C327-4789-BFF2-62320A439AC6}" type="pres">
      <dgm:prSet presAssocID="{0CF0E676-3622-411D-A133-39E288E0A85A}" presName="L2TextContainerWrapper" presStyleCnt="0">
        <dgm:presLayoutVars>
          <dgm:chMax val="0"/>
          <dgm:chPref val="0"/>
          <dgm:bulletEnabled val="1"/>
        </dgm:presLayoutVars>
      </dgm:prSet>
      <dgm:spPr/>
    </dgm:pt>
    <dgm:pt modelId="{C6F817B9-C951-4A6A-A960-9C1E42573CFF}" type="pres">
      <dgm:prSet presAssocID="{0CF0E676-3622-411D-A133-39E288E0A85A}" presName="L2TextContainer" presStyleLbl="bgAccFollowNode1" presStyleIdx="2" presStyleCnt="3"/>
      <dgm:spPr/>
      <dgm:t>
        <a:bodyPr/>
        <a:lstStyle/>
        <a:p>
          <a:endParaRPr lang="es-ES"/>
        </a:p>
      </dgm:t>
    </dgm:pt>
    <dgm:pt modelId="{8D2EB3BA-4253-4026-B10A-C46440130529}" type="pres">
      <dgm:prSet presAssocID="{0CF0E676-3622-411D-A133-39E288E0A85A}" presName="FlexibleEmptyPlaceHolder" presStyleCnt="0"/>
      <dgm:spPr/>
    </dgm:pt>
    <dgm:pt modelId="{ADC2B9AC-0B55-4BBB-95B6-FA03D0A68710}" type="pres">
      <dgm:prSet presAssocID="{0CF0E676-3622-411D-A133-39E288E0A85A}" presName="ConnectLine" presStyleLbl="alignNode1" presStyleIdx="2" presStyleCnt="3"/>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D489A8D4-D00C-446D-9069-86F2C503F9F4}" type="pres">
      <dgm:prSet presAssocID="{0CF0E676-3622-411D-A133-39E288E0A85A}" presName="ConnectorPoint" presStyleLbl="fgAcc1" presStyleIdx="2" presStyleCnt="3"/>
      <dgm:spPr>
        <a:solidFill>
          <a:schemeClr val="lt1">
            <a:alpha val="90000"/>
            <a:hueOff val="0"/>
            <a:satOff val="0"/>
            <a:lumOff val="0"/>
            <a:alphaOff val="0"/>
          </a:schemeClr>
        </a:solidFill>
        <a:ln w="15875" cap="flat" cmpd="sng" algn="ctr">
          <a:noFill/>
          <a:prstDash val="solid"/>
        </a:ln>
        <a:effectLst/>
      </dgm:spPr>
    </dgm:pt>
    <dgm:pt modelId="{2E9E330A-E29A-49A1-A761-A7653908690F}" type="pres">
      <dgm:prSet presAssocID="{0CF0E676-3622-411D-A133-39E288E0A85A}" presName="EmptyPlaceHolder" presStyleCnt="0"/>
      <dgm:spPr/>
    </dgm:pt>
  </dgm:ptLst>
  <dgm:cxnLst>
    <dgm:cxn modelId="{81EAB931-BE49-401C-AA58-0695D362A0F9}" type="presOf" srcId="{A5C09708-DF33-4276-98E1-507B7D69F1CA}" destId="{C6F817B9-C951-4A6A-A960-9C1E42573CFF}" srcOrd="0" destOrd="0" presId="urn:microsoft.com/office/officeart/2017/3/layout/HorizontalPathTimeline"/>
    <dgm:cxn modelId="{9BE72558-1CE6-49AE-B5DB-B5EA5CD80177}" type="presOf" srcId="{0DA3433A-D365-4E79-9472-A0D2A8E9D1A7}" destId="{0A1B50CB-7DBA-4CA8-96D5-38A74007D4E3}" srcOrd="0" destOrd="0" presId="urn:microsoft.com/office/officeart/2017/3/layout/HorizontalPathTimeline"/>
    <dgm:cxn modelId="{FE96347A-9C58-44A6-ACBD-B2592C4D7773}" type="presOf" srcId="{0CF0E676-3622-411D-A133-39E288E0A85A}" destId="{EA206DF7-2CF1-41E8-8A93-C40D9551A242}" srcOrd="0" destOrd="0" presId="urn:microsoft.com/office/officeart/2017/3/layout/HorizontalPathTimeline"/>
    <dgm:cxn modelId="{B2ABE1E6-B02A-4FD5-9162-F4228A523078}" type="presOf" srcId="{2DBEB176-20AF-4F9C-BBA5-7473DF045CF8}" destId="{B8620AEB-2EA4-41F0-988D-7C09C42A0EA9}" srcOrd="0" destOrd="0" presId="urn:microsoft.com/office/officeart/2017/3/layout/HorizontalPathTimeline"/>
    <dgm:cxn modelId="{7A1016F9-0C9D-4503-B1FC-65EA842C61D0}" type="presOf" srcId="{AA9522C7-1A8E-4EE0-9778-B6FE90329385}" destId="{305A7A30-96CF-476D-802F-FDD230B1A78A}" srcOrd="0" destOrd="0" presId="urn:microsoft.com/office/officeart/2017/3/layout/HorizontalPathTimeline"/>
    <dgm:cxn modelId="{68E1DAC6-2CEE-4A2D-87BB-A3066CB34C66}" type="presOf" srcId="{1B2CB489-D41E-4D21-BCA4-FF9243417FC3}" destId="{F43FEB36-86E1-4182-812A-81BB9BD96C6D}" srcOrd="0" destOrd="0" presId="urn:microsoft.com/office/officeart/2017/3/layout/HorizontalPathTimeline"/>
    <dgm:cxn modelId="{4C59B3D7-B76D-4732-9BB6-54E1CF5CE42E}" srcId="{2DBEB176-20AF-4F9C-BBA5-7473DF045CF8}" destId="{0DA3433A-D365-4E79-9472-A0D2A8E9D1A7}" srcOrd="1" destOrd="0" parTransId="{A77DDC6E-BACD-447F-A590-0C7349B78B29}" sibTransId="{CA8B788D-F1E1-4783-AF16-5583A51C6960}"/>
    <dgm:cxn modelId="{AD1025CD-D593-421E-B3E7-6F24500CA7ED}" srcId="{0CF0E676-3622-411D-A133-39E288E0A85A}" destId="{A5C09708-DF33-4276-98E1-507B7D69F1CA}" srcOrd="0" destOrd="0" parTransId="{E1836399-FA34-47ED-98EB-14D331EBF6F7}" sibTransId="{FCD04BC3-53DE-4497-9832-095E013357A0}"/>
    <dgm:cxn modelId="{4E125E47-22DA-453A-A6AD-DF0F2392F269}" srcId="{E3892B28-9E2F-462D-8EF5-6D891998F0E1}" destId="{AA9522C7-1A8E-4EE0-9778-B6FE90329385}" srcOrd="0" destOrd="0" parTransId="{D7FF2E64-81DC-4B16-AA4A-A0235B9C8833}" sibTransId="{D7E160AC-C460-47B2-9BF7-696CE4E8EC16}"/>
    <dgm:cxn modelId="{E88BDD18-3067-484D-A126-87554077A94E}" srcId="{0DA3433A-D365-4E79-9472-A0D2A8E9D1A7}" destId="{1B2CB489-D41E-4D21-BCA4-FF9243417FC3}" srcOrd="0" destOrd="0" parTransId="{6E5B882E-D553-4824-AFD2-D1953BF8A182}" sibTransId="{1D28D24B-5271-46D4-A081-86784A011AFF}"/>
    <dgm:cxn modelId="{EE37282C-3F0B-4FD6-B385-611F5E07D457}" type="presOf" srcId="{E3892B28-9E2F-462D-8EF5-6D891998F0E1}" destId="{2C4ADB0B-B7D3-4028-A74E-C44DA7257DFC}" srcOrd="0" destOrd="0" presId="urn:microsoft.com/office/officeart/2017/3/layout/HorizontalPathTimeline"/>
    <dgm:cxn modelId="{23FB96C8-0B5D-45E2-8F04-B63AC9E75C9D}" srcId="{2DBEB176-20AF-4F9C-BBA5-7473DF045CF8}" destId="{E3892B28-9E2F-462D-8EF5-6D891998F0E1}" srcOrd="0" destOrd="0" parTransId="{91D0C64F-6535-49E4-9EF1-00E5D8F9321C}" sibTransId="{1CC52665-75E5-4027-9FF0-E7E5B162FFEA}"/>
    <dgm:cxn modelId="{760583D2-CAC7-4C1C-B2C9-F6FE8A6E38BF}" type="presOf" srcId="{F3714A6E-2F7E-4BE5-8BF2-725F50C510FD}" destId="{F43FEB36-86E1-4182-812A-81BB9BD96C6D}" srcOrd="0" destOrd="1" presId="urn:microsoft.com/office/officeart/2017/3/layout/HorizontalPathTimeline"/>
    <dgm:cxn modelId="{107F8426-3916-4938-AB4B-51A99E54A778}" srcId="{0DA3433A-D365-4E79-9472-A0D2A8E9D1A7}" destId="{F3714A6E-2F7E-4BE5-8BF2-725F50C510FD}" srcOrd="1" destOrd="0" parTransId="{1C35EAE4-50EF-41EA-9A3A-9D3C54AB09BC}" sibTransId="{DCFA8D35-C07F-40A1-97DF-7AF3BA65BFFA}"/>
    <dgm:cxn modelId="{9900B6C2-DAE1-4A69-86E2-694AFB41114B}" srcId="{2DBEB176-20AF-4F9C-BBA5-7473DF045CF8}" destId="{0CF0E676-3622-411D-A133-39E288E0A85A}" srcOrd="2" destOrd="0" parTransId="{3DF87CC8-EBD0-4AF2-89DD-3B364AD9283C}" sibTransId="{F44EF632-226D-40B3-A38F-B928D41C4A95}"/>
    <dgm:cxn modelId="{F7C04D0F-E16E-44D9-91EF-E73A55D8F261}" type="presParOf" srcId="{B8620AEB-2EA4-41F0-988D-7C09C42A0EA9}" destId="{AFB057A5-AAE5-4858-85A0-E3F3DDCA1FA4}" srcOrd="0" destOrd="0" presId="urn:microsoft.com/office/officeart/2017/3/layout/HorizontalPathTimeline"/>
    <dgm:cxn modelId="{01105529-BD7A-4124-A142-574598EFA84D}" type="presParOf" srcId="{B8620AEB-2EA4-41F0-988D-7C09C42A0EA9}" destId="{ACDAF2B6-1FC7-4815-BF59-07599F41992C}" srcOrd="1" destOrd="0" presId="urn:microsoft.com/office/officeart/2017/3/layout/HorizontalPathTimeline"/>
    <dgm:cxn modelId="{689A95E8-9436-4BD5-A83E-204A45FF5C31}" type="presParOf" srcId="{ACDAF2B6-1FC7-4815-BF59-07599F41992C}" destId="{2F258E63-E921-47AC-9CAF-17FD2D8EF9C2}" srcOrd="0" destOrd="0" presId="urn:microsoft.com/office/officeart/2017/3/layout/HorizontalPathTimeline"/>
    <dgm:cxn modelId="{68033D64-E715-4CEA-84EA-4F90DEF0E3DD}" type="presParOf" srcId="{2F258E63-E921-47AC-9CAF-17FD2D8EF9C2}" destId="{2C4ADB0B-B7D3-4028-A74E-C44DA7257DFC}" srcOrd="0" destOrd="0" presId="urn:microsoft.com/office/officeart/2017/3/layout/HorizontalPathTimeline"/>
    <dgm:cxn modelId="{B44B3686-F93C-44CC-B1B5-EBA84B0E4DF7}" type="presParOf" srcId="{2F258E63-E921-47AC-9CAF-17FD2D8EF9C2}" destId="{D95178D0-AE99-474C-8927-CA2623F83990}" srcOrd="1" destOrd="0" presId="urn:microsoft.com/office/officeart/2017/3/layout/HorizontalPathTimeline"/>
    <dgm:cxn modelId="{D73159FB-E047-4DB0-A991-D57157E1B74F}" type="presParOf" srcId="{D95178D0-AE99-474C-8927-CA2623F83990}" destId="{305A7A30-96CF-476D-802F-FDD230B1A78A}" srcOrd="0" destOrd="0" presId="urn:microsoft.com/office/officeart/2017/3/layout/HorizontalPathTimeline"/>
    <dgm:cxn modelId="{65200E73-335F-4710-B3BF-D4ED84D36ADB}" type="presParOf" srcId="{D95178D0-AE99-474C-8927-CA2623F83990}" destId="{329C485B-BA12-49F7-A1C7-98BAF1FCCDF6}" srcOrd="1" destOrd="0" presId="urn:microsoft.com/office/officeart/2017/3/layout/HorizontalPathTimeline"/>
    <dgm:cxn modelId="{8577ACB2-C809-4802-9B16-AD1596C659C5}" type="presParOf" srcId="{2F258E63-E921-47AC-9CAF-17FD2D8EF9C2}" destId="{55024486-EB89-4457-B833-B1CCFD830383}" srcOrd="2" destOrd="0" presId="urn:microsoft.com/office/officeart/2017/3/layout/HorizontalPathTimeline"/>
    <dgm:cxn modelId="{5BB0A590-FFF5-401D-817D-D778AC420788}" type="presParOf" srcId="{2F258E63-E921-47AC-9CAF-17FD2D8EF9C2}" destId="{D0A7FAB1-9B12-4749-8518-799EF93215C7}" srcOrd="3" destOrd="0" presId="urn:microsoft.com/office/officeart/2017/3/layout/HorizontalPathTimeline"/>
    <dgm:cxn modelId="{25DA313B-17EF-4902-9033-3DA262926F5F}" type="presParOf" srcId="{2F258E63-E921-47AC-9CAF-17FD2D8EF9C2}" destId="{E2508D99-2752-47A9-8434-34618AF1F192}" srcOrd="4" destOrd="0" presId="urn:microsoft.com/office/officeart/2017/3/layout/HorizontalPathTimeline"/>
    <dgm:cxn modelId="{38CC2FBE-5D06-46E2-9ABF-D0EBDCF11FB8}" type="presParOf" srcId="{ACDAF2B6-1FC7-4815-BF59-07599F41992C}" destId="{101FFD1A-882F-49B7-AD09-6B5BDAF12645}" srcOrd="1" destOrd="0" presId="urn:microsoft.com/office/officeart/2017/3/layout/HorizontalPathTimeline"/>
    <dgm:cxn modelId="{4BFCA418-B7E8-49A3-8AFA-0691F5541474}" type="presParOf" srcId="{ACDAF2B6-1FC7-4815-BF59-07599F41992C}" destId="{7FD945D3-F42D-4F5B-A5B6-70966AE1FEB3}" srcOrd="2" destOrd="0" presId="urn:microsoft.com/office/officeart/2017/3/layout/HorizontalPathTimeline"/>
    <dgm:cxn modelId="{A50F7496-3DEE-4C2D-9ADA-FBC1411BC615}" type="presParOf" srcId="{7FD945D3-F42D-4F5B-A5B6-70966AE1FEB3}" destId="{0A1B50CB-7DBA-4CA8-96D5-38A74007D4E3}" srcOrd="0" destOrd="0" presId="urn:microsoft.com/office/officeart/2017/3/layout/HorizontalPathTimeline"/>
    <dgm:cxn modelId="{982DF50A-B47D-4055-8F17-B7A568868001}" type="presParOf" srcId="{7FD945D3-F42D-4F5B-A5B6-70966AE1FEB3}" destId="{9B5297A9-71EF-40B9-AD5C-1995E916EB26}" srcOrd="1" destOrd="0" presId="urn:microsoft.com/office/officeart/2017/3/layout/HorizontalPathTimeline"/>
    <dgm:cxn modelId="{3DD09892-1E8F-4915-A06D-EBB9AE5726BF}" type="presParOf" srcId="{9B5297A9-71EF-40B9-AD5C-1995E916EB26}" destId="{F43FEB36-86E1-4182-812A-81BB9BD96C6D}" srcOrd="0" destOrd="0" presId="urn:microsoft.com/office/officeart/2017/3/layout/HorizontalPathTimeline"/>
    <dgm:cxn modelId="{26C9272B-332D-422F-9CAE-F4E046066968}" type="presParOf" srcId="{9B5297A9-71EF-40B9-AD5C-1995E916EB26}" destId="{DF39A17E-E905-42FC-AF05-BA6AC9B9B382}" srcOrd="1" destOrd="0" presId="urn:microsoft.com/office/officeart/2017/3/layout/HorizontalPathTimeline"/>
    <dgm:cxn modelId="{593C0391-8F01-4AC3-8E63-73FFCAEA0DCB}" type="presParOf" srcId="{7FD945D3-F42D-4F5B-A5B6-70966AE1FEB3}" destId="{50016DB9-D332-41AA-B303-166E91D3C422}" srcOrd="2" destOrd="0" presId="urn:microsoft.com/office/officeart/2017/3/layout/HorizontalPathTimeline"/>
    <dgm:cxn modelId="{D3B998E7-BA10-49CB-BCFB-2E112DC0B270}" type="presParOf" srcId="{7FD945D3-F42D-4F5B-A5B6-70966AE1FEB3}" destId="{00DF8C11-76AE-400C-B588-A4C3C11A219E}" srcOrd="3" destOrd="0" presId="urn:microsoft.com/office/officeart/2017/3/layout/HorizontalPathTimeline"/>
    <dgm:cxn modelId="{AF215C46-2C0F-44B1-BFB5-692821A899E3}" type="presParOf" srcId="{7FD945D3-F42D-4F5B-A5B6-70966AE1FEB3}" destId="{2184A705-9783-475E-8A40-2E31A1FC90AC}" srcOrd="4" destOrd="0" presId="urn:microsoft.com/office/officeart/2017/3/layout/HorizontalPathTimeline"/>
    <dgm:cxn modelId="{44390422-779B-401F-A0E6-E46B62612212}" type="presParOf" srcId="{ACDAF2B6-1FC7-4815-BF59-07599F41992C}" destId="{D7D8A0B9-6288-4C29-AF2E-5E3D7999E2C6}" srcOrd="3" destOrd="0" presId="urn:microsoft.com/office/officeart/2017/3/layout/HorizontalPathTimeline"/>
    <dgm:cxn modelId="{B70FCC4A-DA72-48A7-A908-A8363B9E39CA}" type="presParOf" srcId="{ACDAF2B6-1FC7-4815-BF59-07599F41992C}" destId="{7337D3A9-8767-4EEC-A98B-EACE83DD67C6}" srcOrd="4" destOrd="0" presId="urn:microsoft.com/office/officeart/2017/3/layout/HorizontalPathTimeline"/>
    <dgm:cxn modelId="{92952FB5-9061-41DA-963F-1DA179D65DE0}" type="presParOf" srcId="{7337D3A9-8767-4EEC-A98B-EACE83DD67C6}" destId="{EA206DF7-2CF1-41E8-8A93-C40D9551A242}" srcOrd="0" destOrd="0" presId="urn:microsoft.com/office/officeart/2017/3/layout/HorizontalPathTimeline"/>
    <dgm:cxn modelId="{C863CF1F-5B99-459B-8BFE-ADCAC0AFF469}" type="presParOf" srcId="{7337D3A9-8767-4EEC-A98B-EACE83DD67C6}" destId="{8F0763C0-C327-4789-BFF2-62320A439AC6}" srcOrd="1" destOrd="0" presId="urn:microsoft.com/office/officeart/2017/3/layout/HorizontalPathTimeline"/>
    <dgm:cxn modelId="{C08E1F64-835C-4D72-8228-9075E152CFDC}" type="presParOf" srcId="{8F0763C0-C327-4789-BFF2-62320A439AC6}" destId="{C6F817B9-C951-4A6A-A960-9C1E42573CFF}" srcOrd="0" destOrd="0" presId="urn:microsoft.com/office/officeart/2017/3/layout/HorizontalPathTimeline"/>
    <dgm:cxn modelId="{E059E609-CBE2-4B8E-B3C5-F03DFEADDA74}" type="presParOf" srcId="{8F0763C0-C327-4789-BFF2-62320A439AC6}" destId="{8D2EB3BA-4253-4026-B10A-C46440130529}" srcOrd="1" destOrd="0" presId="urn:microsoft.com/office/officeart/2017/3/layout/HorizontalPathTimeline"/>
    <dgm:cxn modelId="{5E2A9729-21DC-4694-9DD5-578B36ADBF2B}" type="presParOf" srcId="{7337D3A9-8767-4EEC-A98B-EACE83DD67C6}" destId="{ADC2B9AC-0B55-4BBB-95B6-FA03D0A68710}" srcOrd="2" destOrd="0" presId="urn:microsoft.com/office/officeart/2017/3/layout/HorizontalPathTimeline"/>
    <dgm:cxn modelId="{24CE40B5-13ED-4636-B9F5-3EA64A9A8F81}" type="presParOf" srcId="{7337D3A9-8767-4EEC-A98B-EACE83DD67C6}" destId="{D489A8D4-D00C-446D-9069-86F2C503F9F4}" srcOrd="3" destOrd="0" presId="urn:microsoft.com/office/officeart/2017/3/layout/HorizontalPathTimeline"/>
    <dgm:cxn modelId="{CB5723D8-4632-4B42-A07B-4D4EC49E9C85}" type="presParOf" srcId="{7337D3A9-8767-4EEC-A98B-EACE83DD67C6}" destId="{2E9E330A-E29A-49A1-A761-A7653908690F}"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EB176-20AF-4F9C-BBA5-7473DF045CF8}"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E3892B28-9E2F-462D-8EF5-6D891998F0E1}">
      <dgm:prSet/>
      <dgm:spPr/>
      <dgm:t>
        <a:bodyPr/>
        <a:lstStyle/>
        <a:p>
          <a:pPr>
            <a:defRPr b="1"/>
          </a:pPr>
          <a:r>
            <a:rPr lang="en-US" dirty="0"/>
            <a:t>2021</a:t>
          </a:r>
        </a:p>
      </dgm:t>
    </dgm:pt>
    <dgm:pt modelId="{91D0C64F-6535-49E4-9EF1-00E5D8F9321C}" type="parTrans" cxnId="{23FB96C8-0B5D-45E2-8F04-B63AC9E75C9D}">
      <dgm:prSet/>
      <dgm:spPr/>
      <dgm:t>
        <a:bodyPr/>
        <a:lstStyle/>
        <a:p>
          <a:endParaRPr lang="en-US"/>
        </a:p>
      </dgm:t>
    </dgm:pt>
    <dgm:pt modelId="{1CC52665-75E5-4027-9FF0-E7E5B162FFEA}" type="sibTrans" cxnId="{23FB96C8-0B5D-45E2-8F04-B63AC9E75C9D}">
      <dgm:prSet/>
      <dgm:spPr/>
      <dgm:t>
        <a:bodyPr/>
        <a:lstStyle/>
        <a:p>
          <a:endParaRPr lang="en-US"/>
        </a:p>
      </dgm:t>
    </dgm:pt>
    <dgm:pt modelId="{AA9522C7-1A8E-4EE0-9778-B6FE90329385}">
      <dgm:prSet custT="1"/>
      <dgm:spPr/>
      <dgm:t>
        <a:bodyPr/>
        <a:lstStyle/>
        <a:p>
          <a:r>
            <a:rPr lang="es-ES" sz="1600" b="1" noProof="0" dirty="0"/>
            <a:t>Resolución 193 de 2021: </a:t>
          </a:r>
          <a:r>
            <a:rPr lang="es-ES" sz="1600" b="0" noProof="0" dirty="0"/>
            <a:t>implementa los documentos tipo (1ª versión)</a:t>
          </a:r>
          <a:endParaRPr lang="es-CO" sz="1600" b="0" noProof="0" dirty="0"/>
        </a:p>
      </dgm:t>
    </dgm:pt>
    <dgm:pt modelId="{D7FF2E64-81DC-4B16-AA4A-A0235B9C8833}" type="parTrans" cxnId="{4E125E47-22DA-453A-A6AD-DF0F2392F269}">
      <dgm:prSet/>
      <dgm:spPr/>
      <dgm:t>
        <a:bodyPr/>
        <a:lstStyle/>
        <a:p>
          <a:endParaRPr lang="en-US"/>
        </a:p>
      </dgm:t>
    </dgm:pt>
    <dgm:pt modelId="{D7E160AC-C460-47B2-9BF7-696CE4E8EC16}" type="sibTrans" cxnId="{4E125E47-22DA-453A-A6AD-DF0F2392F269}">
      <dgm:prSet/>
      <dgm:spPr/>
      <dgm:t>
        <a:bodyPr/>
        <a:lstStyle/>
        <a:p>
          <a:endParaRPr lang="en-US"/>
        </a:p>
      </dgm:t>
    </dgm:pt>
    <dgm:pt modelId="{A5C09708-DF33-4276-98E1-507B7D69F1CA}">
      <dgm:prSet/>
      <dgm:spPr/>
      <dgm:t>
        <a:bodyPr/>
        <a:lstStyle/>
        <a:p>
          <a:r>
            <a:rPr lang="es-CO" b="1" dirty="0"/>
            <a:t>Resolución 275 de 2022: </a:t>
          </a:r>
          <a:r>
            <a:rPr lang="es-CO" dirty="0"/>
            <a:t>2ª versión en virtud del Decreto 1860 de 2021 (vigente)</a:t>
          </a:r>
        </a:p>
      </dgm:t>
    </dgm:pt>
    <dgm:pt modelId="{E1836399-FA34-47ED-98EB-14D331EBF6F7}" type="parTrans" cxnId="{AD1025CD-D593-421E-B3E7-6F24500CA7ED}">
      <dgm:prSet/>
      <dgm:spPr/>
      <dgm:t>
        <a:bodyPr/>
        <a:lstStyle/>
        <a:p>
          <a:endParaRPr lang="es-CO"/>
        </a:p>
      </dgm:t>
    </dgm:pt>
    <dgm:pt modelId="{FCD04BC3-53DE-4497-9832-095E013357A0}" type="sibTrans" cxnId="{AD1025CD-D593-421E-B3E7-6F24500CA7ED}">
      <dgm:prSet/>
      <dgm:spPr/>
      <dgm:t>
        <a:bodyPr/>
        <a:lstStyle/>
        <a:p>
          <a:endParaRPr lang="es-CO"/>
        </a:p>
      </dgm:t>
    </dgm:pt>
    <dgm:pt modelId="{0CF0E676-3622-411D-A133-39E288E0A85A}">
      <dgm:prSet/>
      <dgm:spPr/>
      <dgm:t>
        <a:bodyPr/>
        <a:lstStyle/>
        <a:p>
          <a:pPr>
            <a:defRPr b="1"/>
          </a:pPr>
          <a:r>
            <a:rPr lang="es-CO" dirty="0"/>
            <a:t>2022</a:t>
          </a:r>
        </a:p>
      </dgm:t>
    </dgm:pt>
    <dgm:pt modelId="{3DF87CC8-EBD0-4AF2-89DD-3B364AD9283C}" type="parTrans" cxnId="{9900B6C2-DAE1-4A69-86E2-694AFB41114B}">
      <dgm:prSet/>
      <dgm:spPr/>
      <dgm:t>
        <a:bodyPr/>
        <a:lstStyle/>
        <a:p>
          <a:endParaRPr lang="es-CO"/>
        </a:p>
      </dgm:t>
    </dgm:pt>
    <dgm:pt modelId="{F44EF632-226D-40B3-A38F-B928D41C4A95}" type="sibTrans" cxnId="{9900B6C2-DAE1-4A69-86E2-694AFB41114B}">
      <dgm:prSet/>
      <dgm:spPr/>
      <dgm:t>
        <a:bodyPr/>
        <a:lstStyle/>
        <a:p>
          <a:endParaRPr lang="es-CO"/>
        </a:p>
      </dgm:t>
    </dgm:pt>
    <dgm:pt modelId="{E0F89A65-0078-48C8-BD7E-F1D62CCE0B4D}">
      <dgm:prSet custT="1"/>
      <dgm:spPr/>
      <dgm:t>
        <a:bodyPr/>
        <a:lstStyle/>
        <a:p>
          <a:r>
            <a:rPr lang="es-CO" sz="1600" b="1"/>
            <a:t>Resolución 304 de 2021: </a:t>
          </a:r>
          <a:r>
            <a:rPr lang="es-CO" sz="1600" b="0"/>
            <a:t>modifica 1ª versión en virtud del Decreto 680 de 2021</a:t>
          </a:r>
          <a:endParaRPr lang="es-CO" sz="1600" b="0" noProof="0" dirty="0"/>
        </a:p>
      </dgm:t>
    </dgm:pt>
    <dgm:pt modelId="{D64D3AC4-7F10-4CF8-A19B-B1A1D4DF047B}" type="parTrans" cxnId="{BDF47CFA-0E74-4694-B8B4-7500EC910590}">
      <dgm:prSet/>
      <dgm:spPr/>
      <dgm:t>
        <a:bodyPr/>
        <a:lstStyle/>
        <a:p>
          <a:endParaRPr lang="es-CO"/>
        </a:p>
      </dgm:t>
    </dgm:pt>
    <dgm:pt modelId="{F8150B1F-EBFD-48C5-A879-14796070F54D}" type="sibTrans" cxnId="{BDF47CFA-0E74-4694-B8B4-7500EC910590}">
      <dgm:prSet/>
      <dgm:spPr/>
      <dgm:t>
        <a:bodyPr/>
        <a:lstStyle/>
        <a:p>
          <a:endParaRPr lang="es-CO"/>
        </a:p>
      </dgm:t>
    </dgm:pt>
    <dgm:pt modelId="{B8620AEB-2EA4-41F0-988D-7C09C42A0EA9}" type="pres">
      <dgm:prSet presAssocID="{2DBEB176-20AF-4F9C-BBA5-7473DF045CF8}" presName="root" presStyleCnt="0">
        <dgm:presLayoutVars>
          <dgm:chMax/>
          <dgm:chPref/>
          <dgm:animLvl val="lvl"/>
        </dgm:presLayoutVars>
      </dgm:prSet>
      <dgm:spPr/>
      <dgm:t>
        <a:bodyPr/>
        <a:lstStyle/>
        <a:p>
          <a:endParaRPr lang="es-ES"/>
        </a:p>
      </dgm:t>
    </dgm:pt>
    <dgm:pt modelId="{AFB057A5-AAE5-4858-85A0-E3F3DDCA1FA4}" type="pres">
      <dgm:prSet presAssocID="{2DBEB176-20AF-4F9C-BBA5-7473DF045CF8}" presName="divider" presStyleLbl="node1" presStyleIdx="0" presStyleCnt="1"/>
      <dgm:spPr/>
    </dgm:pt>
    <dgm:pt modelId="{ACDAF2B6-1FC7-4815-BF59-07599F41992C}" type="pres">
      <dgm:prSet presAssocID="{2DBEB176-20AF-4F9C-BBA5-7473DF045CF8}" presName="nodes" presStyleCnt="0">
        <dgm:presLayoutVars>
          <dgm:chMax/>
          <dgm:chPref/>
          <dgm:animLvl val="lvl"/>
        </dgm:presLayoutVars>
      </dgm:prSet>
      <dgm:spPr/>
    </dgm:pt>
    <dgm:pt modelId="{2F258E63-E921-47AC-9CAF-17FD2D8EF9C2}" type="pres">
      <dgm:prSet presAssocID="{E3892B28-9E2F-462D-8EF5-6D891998F0E1}" presName="composite" presStyleCnt="0"/>
      <dgm:spPr/>
    </dgm:pt>
    <dgm:pt modelId="{2C4ADB0B-B7D3-4028-A74E-C44DA7257DFC}" type="pres">
      <dgm:prSet presAssocID="{E3892B28-9E2F-462D-8EF5-6D891998F0E1}" presName="L1TextContainer" presStyleLbl="revTx" presStyleIdx="0" presStyleCnt="2">
        <dgm:presLayoutVars>
          <dgm:chMax val="1"/>
          <dgm:chPref val="1"/>
          <dgm:bulletEnabled val="1"/>
        </dgm:presLayoutVars>
      </dgm:prSet>
      <dgm:spPr/>
      <dgm:t>
        <a:bodyPr/>
        <a:lstStyle/>
        <a:p>
          <a:endParaRPr lang="es-ES"/>
        </a:p>
      </dgm:t>
    </dgm:pt>
    <dgm:pt modelId="{D95178D0-AE99-474C-8927-CA2623F83990}" type="pres">
      <dgm:prSet presAssocID="{E3892B28-9E2F-462D-8EF5-6D891998F0E1}" presName="L2TextContainerWrapper" presStyleCnt="0">
        <dgm:presLayoutVars>
          <dgm:chMax val="0"/>
          <dgm:chPref val="0"/>
          <dgm:bulletEnabled val="1"/>
        </dgm:presLayoutVars>
      </dgm:prSet>
      <dgm:spPr/>
    </dgm:pt>
    <dgm:pt modelId="{305A7A30-96CF-476D-802F-FDD230B1A78A}" type="pres">
      <dgm:prSet presAssocID="{E3892B28-9E2F-462D-8EF5-6D891998F0E1}" presName="L2TextContainer" presStyleLbl="bgAccFollowNode1" presStyleIdx="0" presStyleCnt="2" custScaleX="93415" custScaleY="149398"/>
      <dgm:spPr/>
      <dgm:t>
        <a:bodyPr/>
        <a:lstStyle/>
        <a:p>
          <a:endParaRPr lang="es-ES"/>
        </a:p>
      </dgm:t>
    </dgm:pt>
    <dgm:pt modelId="{329C485B-BA12-49F7-A1C7-98BAF1FCCDF6}" type="pres">
      <dgm:prSet presAssocID="{E3892B28-9E2F-462D-8EF5-6D891998F0E1}" presName="FlexibleEmptyPlaceHolder" presStyleCnt="0"/>
      <dgm:spPr/>
    </dgm:pt>
    <dgm:pt modelId="{55024486-EB89-4457-B833-B1CCFD830383}" type="pres">
      <dgm:prSet presAssocID="{E3892B28-9E2F-462D-8EF5-6D891998F0E1}" presName="ConnectLine" presStyleLbl="alignNode1" presStyleIdx="0" presStyleCnt="2"/>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D0A7FAB1-9B12-4749-8518-799EF93215C7}" type="pres">
      <dgm:prSet presAssocID="{E3892B28-9E2F-462D-8EF5-6D891998F0E1}" presName="ConnectorPoint" presStyleLbl="fgAcc1" presStyleIdx="0" presStyleCnt="2"/>
      <dgm:spPr>
        <a:solidFill>
          <a:schemeClr val="lt1">
            <a:alpha val="90000"/>
            <a:hueOff val="0"/>
            <a:satOff val="0"/>
            <a:lumOff val="0"/>
            <a:alphaOff val="0"/>
          </a:schemeClr>
        </a:solidFill>
        <a:ln w="15875" cap="flat" cmpd="sng" algn="ctr">
          <a:noFill/>
          <a:prstDash val="solid"/>
        </a:ln>
        <a:effectLst/>
      </dgm:spPr>
    </dgm:pt>
    <dgm:pt modelId="{E2508D99-2752-47A9-8434-34618AF1F192}" type="pres">
      <dgm:prSet presAssocID="{E3892B28-9E2F-462D-8EF5-6D891998F0E1}" presName="EmptyPlaceHolder" presStyleCnt="0"/>
      <dgm:spPr/>
    </dgm:pt>
    <dgm:pt modelId="{101FFD1A-882F-49B7-AD09-6B5BDAF12645}" type="pres">
      <dgm:prSet presAssocID="{1CC52665-75E5-4027-9FF0-E7E5B162FFEA}" presName="spaceBetweenRectangles" presStyleCnt="0"/>
      <dgm:spPr/>
    </dgm:pt>
    <dgm:pt modelId="{7337D3A9-8767-4EEC-A98B-EACE83DD67C6}" type="pres">
      <dgm:prSet presAssocID="{0CF0E676-3622-411D-A133-39E288E0A85A}" presName="composite" presStyleCnt="0"/>
      <dgm:spPr/>
    </dgm:pt>
    <dgm:pt modelId="{EA206DF7-2CF1-41E8-8A93-C40D9551A242}" type="pres">
      <dgm:prSet presAssocID="{0CF0E676-3622-411D-A133-39E288E0A85A}" presName="L1TextContainer" presStyleLbl="revTx" presStyleIdx="1" presStyleCnt="2">
        <dgm:presLayoutVars>
          <dgm:chMax val="1"/>
          <dgm:chPref val="1"/>
          <dgm:bulletEnabled val="1"/>
        </dgm:presLayoutVars>
      </dgm:prSet>
      <dgm:spPr/>
      <dgm:t>
        <a:bodyPr/>
        <a:lstStyle/>
        <a:p>
          <a:endParaRPr lang="es-ES"/>
        </a:p>
      </dgm:t>
    </dgm:pt>
    <dgm:pt modelId="{8F0763C0-C327-4789-BFF2-62320A439AC6}" type="pres">
      <dgm:prSet presAssocID="{0CF0E676-3622-411D-A133-39E288E0A85A}" presName="L2TextContainerWrapper" presStyleCnt="0">
        <dgm:presLayoutVars>
          <dgm:chMax val="0"/>
          <dgm:chPref val="0"/>
          <dgm:bulletEnabled val="1"/>
        </dgm:presLayoutVars>
      </dgm:prSet>
      <dgm:spPr/>
    </dgm:pt>
    <dgm:pt modelId="{C6F817B9-C951-4A6A-A960-9C1E42573CFF}" type="pres">
      <dgm:prSet presAssocID="{0CF0E676-3622-411D-A133-39E288E0A85A}" presName="L2TextContainer" presStyleLbl="bgAccFollowNode1" presStyleIdx="1" presStyleCnt="2"/>
      <dgm:spPr/>
      <dgm:t>
        <a:bodyPr/>
        <a:lstStyle/>
        <a:p>
          <a:endParaRPr lang="es-ES"/>
        </a:p>
      </dgm:t>
    </dgm:pt>
    <dgm:pt modelId="{8D2EB3BA-4253-4026-B10A-C46440130529}" type="pres">
      <dgm:prSet presAssocID="{0CF0E676-3622-411D-A133-39E288E0A85A}" presName="FlexibleEmptyPlaceHolder" presStyleCnt="0"/>
      <dgm:spPr/>
    </dgm:pt>
    <dgm:pt modelId="{ADC2B9AC-0B55-4BBB-95B6-FA03D0A68710}" type="pres">
      <dgm:prSet presAssocID="{0CF0E676-3622-411D-A133-39E288E0A85A}" presName="ConnectLine" presStyleLbl="alignNode1" presStyleIdx="1" presStyleCnt="2"/>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D489A8D4-D00C-446D-9069-86F2C503F9F4}" type="pres">
      <dgm:prSet presAssocID="{0CF0E676-3622-411D-A133-39E288E0A85A}" presName="ConnectorPoint" presStyleLbl="fgAcc1" presStyleIdx="1" presStyleCnt="2"/>
      <dgm:spPr>
        <a:solidFill>
          <a:schemeClr val="lt1">
            <a:alpha val="90000"/>
            <a:hueOff val="0"/>
            <a:satOff val="0"/>
            <a:lumOff val="0"/>
            <a:alphaOff val="0"/>
          </a:schemeClr>
        </a:solidFill>
        <a:ln w="15875" cap="flat" cmpd="sng" algn="ctr">
          <a:noFill/>
          <a:prstDash val="solid"/>
        </a:ln>
        <a:effectLst/>
      </dgm:spPr>
    </dgm:pt>
    <dgm:pt modelId="{2E9E330A-E29A-49A1-A761-A7653908690F}" type="pres">
      <dgm:prSet presAssocID="{0CF0E676-3622-411D-A133-39E288E0A85A}" presName="EmptyPlaceHolder" presStyleCnt="0"/>
      <dgm:spPr/>
    </dgm:pt>
  </dgm:ptLst>
  <dgm:cxnLst>
    <dgm:cxn modelId="{EE37282C-3F0B-4FD6-B385-611F5E07D457}" type="presOf" srcId="{E3892B28-9E2F-462D-8EF5-6D891998F0E1}" destId="{2C4ADB0B-B7D3-4028-A74E-C44DA7257DFC}" srcOrd="0" destOrd="0" presId="urn:microsoft.com/office/officeart/2017/3/layout/HorizontalPathTimeline"/>
    <dgm:cxn modelId="{FE96347A-9C58-44A6-ACBD-B2592C4D7773}" type="presOf" srcId="{0CF0E676-3622-411D-A133-39E288E0A85A}" destId="{EA206DF7-2CF1-41E8-8A93-C40D9551A242}" srcOrd="0" destOrd="0" presId="urn:microsoft.com/office/officeart/2017/3/layout/HorizontalPathTimeline"/>
    <dgm:cxn modelId="{81EAB931-BE49-401C-AA58-0695D362A0F9}" type="presOf" srcId="{A5C09708-DF33-4276-98E1-507B7D69F1CA}" destId="{C6F817B9-C951-4A6A-A960-9C1E42573CFF}" srcOrd="0" destOrd="0" presId="urn:microsoft.com/office/officeart/2017/3/layout/HorizontalPathTimeline"/>
    <dgm:cxn modelId="{AD1025CD-D593-421E-B3E7-6F24500CA7ED}" srcId="{0CF0E676-3622-411D-A133-39E288E0A85A}" destId="{A5C09708-DF33-4276-98E1-507B7D69F1CA}" srcOrd="0" destOrd="0" parTransId="{E1836399-FA34-47ED-98EB-14D331EBF6F7}" sibTransId="{FCD04BC3-53DE-4497-9832-095E013357A0}"/>
    <dgm:cxn modelId="{4E125E47-22DA-453A-A6AD-DF0F2392F269}" srcId="{E3892B28-9E2F-462D-8EF5-6D891998F0E1}" destId="{AA9522C7-1A8E-4EE0-9778-B6FE90329385}" srcOrd="0" destOrd="0" parTransId="{D7FF2E64-81DC-4B16-AA4A-A0235B9C8833}" sibTransId="{D7E160AC-C460-47B2-9BF7-696CE4E8EC16}"/>
    <dgm:cxn modelId="{23FB96C8-0B5D-45E2-8F04-B63AC9E75C9D}" srcId="{2DBEB176-20AF-4F9C-BBA5-7473DF045CF8}" destId="{E3892B28-9E2F-462D-8EF5-6D891998F0E1}" srcOrd="0" destOrd="0" parTransId="{91D0C64F-6535-49E4-9EF1-00E5D8F9321C}" sibTransId="{1CC52665-75E5-4027-9FF0-E7E5B162FFEA}"/>
    <dgm:cxn modelId="{7A1016F9-0C9D-4503-B1FC-65EA842C61D0}" type="presOf" srcId="{AA9522C7-1A8E-4EE0-9778-B6FE90329385}" destId="{305A7A30-96CF-476D-802F-FDD230B1A78A}" srcOrd="0" destOrd="0" presId="urn:microsoft.com/office/officeart/2017/3/layout/HorizontalPathTimeline"/>
    <dgm:cxn modelId="{9900B6C2-DAE1-4A69-86E2-694AFB41114B}" srcId="{2DBEB176-20AF-4F9C-BBA5-7473DF045CF8}" destId="{0CF0E676-3622-411D-A133-39E288E0A85A}" srcOrd="1" destOrd="0" parTransId="{3DF87CC8-EBD0-4AF2-89DD-3B364AD9283C}" sibTransId="{F44EF632-226D-40B3-A38F-B928D41C4A95}"/>
    <dgm:cxn modelId="{BDF47CFA-0E74-4694-B8B4-7500EC910590}" srcId="{E3892B28-9E2F-462D-8EF5-6D891998F0E1}" destId="{E0F89A65-0078-48C8-BD7E-F1D62CCE0B4D}" srcOrd="1" destOrd="0" parTransId="{D64D3AC4-7F10-4CF8-A19B-B1A1D4DF047B}" sibTransId="{F8150B1F-EBFD-48C5-A879-14796070F54D}"/>
    <dgm:cxn modelId="{B2ABE1E6-B02A-4FD5-9162-F4228A523078}" type="presOf" srcId="{2DBEB176-20AF-4F9C-BBA5-7473DF045CF8}" destId="{B8620AEB-2EA4-41F0-988D-7C09C42A0EA9}" srcOrd="0" destOrd="0" presId="urn:microsoft.com/office/officeart/2017/3/layout/HorizontalPathTimeline"/>
    <dgm:cxn modelId="{15C74131-9B80-458C-9A27-A2823A0D1CD5}" type="presOf" srcId="{E0F89A65-0078-48C8-BD7E-F1D62CCE0B4D}" destId="{305A7A30-96CF-476D-802F-FDD230B1A78A}" srcOrd="0" destOrd="1" presId="urn:microsoft.com/office/officeart/2017/3/layout/HorizontalPathTimeline"/>
    <dgm:cxn modelId="{F7C04D0F-E16E-44D9-91EF-E73A55D8F261}" type="presParOf" srcId="{B8620AEB-2EA4-41F0-988D-7C09C42A0EA9}" destId="{AFB057A5-AAE5-4858-85A0-E3F3DDCA1FA4}" srcOrd="0" destOrd="0" presId="urn:microsoft.com/office/officeart/2017/3/layout/HorizontalPathTimeline"/>
    <dgm:cxn modelId="{01105529-BD7A-4124-A142-574598EFA84D}" type="presParOf" srcId="{B8620AEB-2EA4-41F0-988D-7C09C42A0EA9}" destId="{ACDAF2B6-1FC7-4815-BF59-07599F41992C}" srcOrd="1" destOrd="0" presId="urn:microsoft.com/office/officeart/2017/3/layout/HorizontalPathTimeline"/>
    <dgm:cxn modelId="{689A95E8-9436-4BD5-A83E-204A45FF5C31}" type="presParOf" srcId="{ACDAF2B6-1FC7-4815-BF59-07599F41992C}" destId="{2F258E63-E921-47AC-9CAF-17FD2D8EF9C2}" srcOrd="0" destOrd="0" presId="urn:microsoft.com/office/officeart/2017/3/layout/HorizontalPathTimeline"/>
    <dgm:cxn modelId="{68033D64-E715-4CEA-84EA-4F90DEF0E3DD}" type="presParOf" srcId="{2F258E63-E921-47AC-9CAF-17FD2D8EF9C2}" destId="{2C4ADB0B-B7D3-4028-A74E-C44DA7257DFC}" srcOrd="0" destOrd="0" presId="urn:microsoft.com/office/officeart/2017/3/layout/HorizontalPathTimeline"/>
    <dgm:cxn modelId="{B44B3686-F93C-44CC-B1B5-EBA84B0E4DF7}" type="presParOf" srcId="{2F258E63-E921-47AC-9CAF-17FD2D8EF9C2}" destId="{D95178D0-AE99-474C-8927-CA2623F83990}" srcOrd="1" destOrd="0" presId="urn:microsoft.com/office/officeart/2017/3/layout/HorizontalPathTimeline"/>
    <dgm:cxn modelId="{D73159FB-E047-4DB0-A991-D57157E1B74F}" type="presParOf" srcId="{D95178D0-AE99-474C-8927-CA2623F83990}" destId="{305A7A30-96CF-476D-802F-FDD230B1A78A}" srcOrd="0" destOrd="0" presId="urn:microsoft.com/office/officeart/2017/3/layout/HorizontalPathTimeline"/>
    <dgm:cxn modelId="{65200E73-335F-4710-B3BF-D4ED84D36ADB}" type="presParOf" srcId="{D95178D0-AE99-474C-8927-CA2623F83990}" destId="{329C485B-BA12-49F7-A1C7-98BAF1FCCDF6}" srcOrd="1" destOrd="0" presId="urn:microsoft.com/office/officeart/2017/3/layout/HorizontalPathTimeline"/>
    <dgm:cxn modelId="{8577ACB2-C809-4802-9B16-AD1596C659C5}" type="presParOf" srcId="{2F258E63-E921-47AC-9CAF-17FD2D8EF9C2}" destId="{55024486-EB89-4457-B833-B1CCFD830383}" srcOrd="2" destOrd="0" presId="urn:microsoft.com/office/officeart/2017/3/layout/HorizontalPathTimeline"/>
    <dgm:cxn modelId="{5BB0A590-FFF5-401D-817D-D778AC420788}" type="presParOf" srcId="{2F258E63-E921-47AC-9CAF-17FD2D8EF9C2}" destId="{D0A7FAB1-9B12-4749-8518-799EF93215C7}" srcOrd="3" destOrd="0" presId="urn:microsoft.com/office/officeart/2017/3/layout/HorizontalPathTimeline"/>
    <dgm:cxn modelId="{25DA313B-17EF-4902-9033-3DA262926F5F}" type="presParOf" srcId="{2F258E63-E921-47AC-9CAF-17FD2D8EF9C2}" destId="{E2508D99-2752-47A9-8434-34618AF1F192}" srcOrd="4" destOrd="0" presId="urn:microsoft.com/office/officeart/2017/3/layout/HorizontalPathTimeline"/>
    <dgm:cxn modelId="{38CC2FBE-5D06-46E2-9ABF-D0EBDCF11FB8}" type="presParOf" srcId="{ACDAF2B6-1FC7-4815-BF59-07599F41992C}" destId="{101FFD1A-882F-49B7-AD09-6B5BDAF12645}" srcOrd="1" destOrd="0" presId="urn:microsoft.com/office/officeart/2017/3/layout/HorizontalPathTimeline"/>
    <dgm:cxn modelId="{B70FCC4A-DA72-48A7-A908-A8363B9E39CA}" type="presParOf" srcId="{ACDAF2B6-1FC7-4815-BF59-07599F41992C}" destId="{7337D3A9-8767-4EEC-A98B-EACE83DD67C6}" srcOrd="2" destOrd="0" presId="urn:microsoft.com/office/officeart/2017/3/layout/HorizontalPathTimeline"/>
    <dgm:cxn modelId="{92952FB5-9061-41DA-963F-1DA179D65DE0}" type="presParOf" srcId="{7337D3A9-8767-4EEC-A98B-EACE83DD67C6}" destId="{EA206DF7-2CF1-41E8-8A93-C40D9551A242}" srcOrd="0" destOrd="0" presId="urn:microsoft.com/office/officeart/2017/3/layout/HorizontalPathTimeline"/>
    <dgm:cxn modelId="{C863CF1F-5B99-459B-8BFE-ADCAC0AFF469}" type="presParOf" srcId="{7337D3A9-8767-4EEC-A98B-EACE83DD67C6}" destId="{8F0763C0-C327-4789-BFF2-62320A439AC6}" srcOrd="1" destOrd="0" presId="urn:microsoft.com/office/officeart/2017/3/layout/HorizontalPathTimeline"/>
    <dgm:cxn modelId="{C08E1F64-835C-4D72-8228-9075E152CFDC}" type="presParOf" srcId="{8F0763C0-C327-4789-BFF2-62320A439AC6}" destId="{C6F817B9-C951-4A6A-A960-9C1E42573CFF}" srcOrd="0" destOrd="0" presId="urn:microsoft.com/office/officeart/2017/3/layout/HorizontalPathTimeline"/>
    <dgm:cxn modelId="{E059E609-CBE2-4B8E-B3C5-F03DFEADDA74}" type="presParOf" srcId="{8F0763C0-C327-4789-BFF2-62320A439AC6}" destId="{8D2EB3BA-4253-4026-B10A-C46440130529}" srcOrd="1" destOrd="0" presId="urn:microsoft.com/office/officeart/2017/3/layout/HorizontalPathTimeline"/>
    <dgm:cxn modelId="{5E2A9729-21DC-4694-9DD5-578B36ADBF2B}" type="presParOf" srcId="{7337D3A9-8767-4EEC-A98B-EACE83DD67C6}" destId="{ADC2B9AC-0B55-4BBB-95B6-FA03D0A68710}" srcOrd="2" destOrd="0" presId="urn:microsoft.com/office/officeart/2017/3/layout/HorizontalPathTimeline"/>
    <dgm:cxn modelId="{24CE40B5-13ED-4636-B9F5-3EA64A9A8F81}" type="presParOf" srcId="{7337D3A9-8767-4EEC-A98B-EACE83DD67C6}" destId="{D489A8D4-D00C-446D-9069-86F2C503F9F4}" srcOrd="3" destOrd="0" presId="urn:microsoft.com/office/officeart/2017/3/layout/HorizontalPathTimeline"/>
    <dgm:cxn modelId="{CB5723D8-4632-4B42-A07B-4D4EC49E9C85}" type="presParOf" srcId="{7337D3A9-8767-4EEC-A98B-EACE83DD67C6}" destId="{2E9E330A-E29A-49A1-A761-A7653908690F}"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1B10D-F9E8-483B-826B-7D42561A8C87}">
      <dsp:nvSpPr>
        <dsp:cNvPr id="0" name=""/>
        <dsp:cNvSpPr/>
      </dsp:nvSpPr>
      <dsp:spPr>
        <a:xfrm>
          <a:off x="773677" y="0"/>
          <a:ext cx="8768342" cy="3422073"/>
        </a:xfrm>
        <a:prstGeom prst="rightArrow">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E2EA429C-B6F5-4385-8AD1-BEF69D62E940}">
      <dsp:nvSpPr>
        <dsp:cNvPr id="0" name=""/>
        <dsp:cNvSpPr/>
      </dsp:nvSpPr>
      <dsp:spPr>
        <a:xfrm>
          <a:off x="3525" y="1026621"/>
          <a:ext cx="2290810" cy="136882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a:latin typeface="Century Gothic" panose="020B0502020202020204" pitchFamily="34" charset="0"/>
              <a:cs typeface="Arial" pitchFamily="34" charset="0"/>
            </a:rPr>
            <a:t>PRINCIPIO DE PLANEACION : ESTUDIOS PREVIOS</a:t>
          </a:r>
        </a:p>
      </dsp:txBody>
      <dsp:txXfrm>
        <a:off x="70346" y="1093442"/>
        <a:ext cx="2157168" cy="1235187"/>
      </dsp:txXfrm>
    </dsp:sp>
    <dsp:sp modelId="{6CBF0B57-2C5D-4FEA-9B78-118DF54F95E5}">
      <dsp:nvSpPr>
        <dsp:cNvPr id="0" name=""/>
        <dsp:cNvSpPr/>
      </dsp:nvSpPr>
      <dsp:spPr>
        <a:xfrm>
          <a:off x="2676137" y="1026621"/>
          <a:ext cx="2290810" cy="136882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a:latin typeface="Helvetica" panose="020B0604020202020204" pitchFamily="34" charset="0"/>
              <a:cs typeface="Helvetica" panose="020B0604020202020204" pitchFamily="34" charset="0"/>
            </a:rPr>
            <a:t>EXTERIORIZACIÓN  DE LA VOLUNTAD DE LA ADMINISTRACION</a:t>
          </a:r>
          <a:r>
            <a:rPr lang="es-CO" sz="1800" b="1" kern="1200" dirty="0">
              <a:latin typeface="Century Gothic" panose="020B0502020202020204" pitchFamily="34" charset="0"/>
              <a:cs typeface="Arial" pitchFamily="34" charset="0"/>
            </a:rPr>
            <a:t>.</a:t>
          </a:r>
        </a:p>
      </dsp:txBody>
      <dsp:txXfrm>
        <a:off x="2742958" y="1093442"/>
        <a:ext cx="2157168" cy="1235187"/>
      </dsp:txXfrm>
    </dsp:sp>
    <dsp:sp modelId="{889EAAEC-4BF3-46DB-A68E-59A476A13472}">
      <dsp:nvSpPr>
        <dsp:cNvPr id="0" name=""/>
        <dsp:cNvSpPr/>
      </dsp:nvSpPr>
      <dsp:spPr>
        <a:xfrm>
          <a:off x="5348749" y="1025232"/>
          <a:ext cx="2290810" cy="137160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a:t>DESARROLLO DE LA MODALIDAD DE  SELECCIÓN  QUE RESULTE PROCEDENTE.</a:t>
          </a:r>
          <a:endParaRPr lang="es-CO" sz="1800" b="1" kern="1200" dirty="0">
            <a:latin typeface="Century Gothic" panose="020B0502020202020204" pitchFamily="34" charset="0"/>
            <a:cs typeface="Arial" pitchFamily="34" charset="0"/>
          </a:endParaRPr>
        </a:p>
      </dsp:txBody>
      <dsp:txXfrm>
        <a:off x="5415705" y="1092188"/>
        <a:ext cx="2156898" cy="1237695"/>
      </dsp:txXfrm>
    </dsp:sp>
    <dsp:sp modelId="{CB268522-D8DB-47E6-8A3C-27623F914DA1}">
      <dsp:nvSpPr>
        <dsp:cNvPr id="0" name=""/>
        <dsp:cNvSpPr/>
      </dsp:nvSpPr>
      <dsp:spPr>
        <a:xfrm>
          <a:off x="8021361" y="1026621"/>
          <a:ext cx="2290810" cy="136882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a:latin typeface="+mn-lt"/>
              <a:cs typeface="Helvetica" panose="020B0604020202020204" pitchFamily="34" charset="0"/>
            </a:rPr>
            <a:t>FIRMA DEL CONTRATO</a:t>
          </a:r>
          <a:r>
            <a:rPr lang="es-CO" sz="1800" b="1" kern="1200" dirty="0">
              <a:latin typeface="Helvetica" panose="020B0604020202020204" pitchFamily="34" charset="0"/>
              <a:cs typeface="Helvetica" panose="020B0604020202020204" pitchFamily="34" charset="0"/>
            </a:rPr>
            <a:t>.</a:t>
          </a:r>
        </a:p>
      </dsp:txBody>
      <dsp:txXfrm>
        <a:off x="8088182" y="1093442"/>
        <a:ext cx="2157168" cy="12351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CB29F-D185-4D2A-8788-8D6E2A6D1BB3}">
      <dsp:nvSpPr>
        <dsp:cNvPr id="0" name=""/>
        <dsp:cNvSpPr/>
      </dsp:nvSpPr>
      <dsp:spPr>
        <a:xfrm>
          <a:off x="0" y="0"/>
          <a:ext cx="10058399" cy="120254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CO" sz="3200" kern="1200" dirty="0"/>
            <a:t>¿Qué se entiende por obras de alta, baja o media complejidad?</a:t>
          </a:r>
        </a:p>
      </dsp:txBody>
      <dsp:txXfrm>
        <a:off x="58703" y="58703"/>
        <a:ext cx="9940993" cy="1085134"/>
      </dsp:txXfrm>
    </dsp:sp>
    <dsp:sp modelId="{55EBCA99-F4AA-4988-914F-E694053E74A8}">
      <dsp:nvSpPr>
        <dsp:cNvPr id="0" name=""/>
        <dsp:cNvSpPr/>
      </dsp:nvSpPr>
      <dsp:spPr>
        <a:xfrm>
          <a:off x="0" y="1203562"/>
          <a:ext cx="10058399" cy="120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O" sz="2000" b="1" kern="1200" dirty="0">
              <a:solidFill>
                <a:srgbClr val="DA723E"/>
              </a:solidFill>
              <a:effectLst/>
            </a:rPr>
            <a:t>No es posible estandarizarlo. Debe definirse por la entidad teniendo en cuenta alcance físico y condiciones geográficas, geológicas, hidrológicas, climáticas, etc</a:t>
          </a:r>
          <a:r>
            <a:rPr lang="es-CO" sz="2000" kern="1200" dirty="0">
              <a:solidFill>
                <a:srgbClr val="DA723E"/>
              </a:solidFill>
            </a:rPr>
            <a:t>.</a:t>
          </a:r>
        </a:p>
      </dsp:txBody>
      <dsp:txXfrm>
        <a:off x="0" y="1203562"/>
        <a:ext cx="10058399" cy="1206850"/>
      </dsp:txXfrm>
    </dsp:sp>
    <dsp:sp modelId="{32D60881-A7EB-46D8-B6A0-D17B305A0209}">
      <dsp:nvSpPr>
        <dsp:cNvPr id="0" name=""/>
        <dsp:cNvSpPr/>
      </dsp:nvSpPr>
      <dsp:spPr>
        <a:xfrm>
          <a:off x="0" y="2292400"/>
          <a:ext cx="10058399" cy="120254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CO" sz="3200" kern="1200" dirty="0"/>
            <a:t>¿Cómo evalúa la entidad la experiencia en contratos que contienen varias actividades?</a:t>
          </a:r>
        </a:p>
      </dsp:txBody>
      <dsp:txXfrm>
        <a:off x="58703" y="2351103"/>
        <a:ext cx="9940993" cy="1085134"/>
      </dsp:txXfrm>
    </dsp:sp>
    <dsp:sp modelId="{F36EAE85-677A-46B6-BBB8-97959B9DC39B}">
      <dsp:nvSpPr>
        <dsp:cNvPr id="0" name=""/>
        <dsp:cNvSpPr/>
      </dsp:nvSpPr>
      <dsp:spPr>
        <a:xfrm>
          <a:off x="0" y="3612953"/>
          <a:ext cx="10058399" cy="83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O" sz="2000" b="1" kern="1200" dirty="0">
              <a:solidFill>
                <a:srgbClr val="DA723E"/>
              </a:solidFill>
            </a:rPr>
            <a:t>Si el contrato tiene varias actividades, se deben tener en cuenta los porcentajes del presupuesto oficial y las longitudes relacionadas con las actividades que sí cumplen con los requisitos de experiencia de la Matriz</a:t>
          </a:r>
          <a:r>
            <a:rPr lang="es-CO" sz="2000" b="1" kern="1200" dirty="0"/>
            <a:t>.</a:t>
          </a:r>
        </a:p>
      </dsp:txBody>
      <dsp:txXfrm>
        <a:off x="0" y="3612953"/>
        <a:ext cx="10058399" cy="838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CB29F-D185-4D2A-8788-8D6E2A6D1BB3}">
      <dsp:nvSpPr>
        <dsp:cNvPr id="0" name=""/>
        <dsp:cNvSpPr/>
      </dsp:nvSpPr>
      <dsp:spPr>
        <a:xfrm>
          <a:off x="0" y="0"/>
          <a:ext cx="10058399" cy="934029"/>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kern="1200" dirty="0"/>
            <a:t>¿Cómo se aplica la causal de rechazo relacionada con que el proponente no informe todos los contratos que tenga en ejecución antes del cierre?</a:t>
          </a:r>
        </a:p>
      </dsp:txBody>
      <dsp:txXfrm>
        <a:off x="45596" y="45596"/>
        <a:ext cx="9967207" cy="842837"/>
      </dsp:txXfrm>
    </dsp:sp>
    <dsp:sp modelId="{55EBCA99-F4AA-4988-914F-E694053E74A8}">
      <dsp:nvSpPr>
        <dsp:cNvPr id="0" name=""/>
        <dsp:cNvSpPr/>
      </dsp:nvSpPr>
      <dsp:spPr>
        <a:xfrm>
          <a:off x="0" y="1050121"/>
          <a:ext cx="10058399"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CO" sz="1800" kern="1200" dirty="0">
              <a:solidFill>
                <a:srgbClr val="DA723E"/>
              </a:solidFill>
            </a:rPr>
            <a:t>La causal hace referencia a contratos en ejecución – no adjudicados – independientemente de que se encuentren suspendidos que no hayan sido relacionados por el proponente. Dicha causal se configura objetivamente, sin que se otorgue al proponente posibilidad de subsanar.</a:t>
          </a:r>
        </a:p>
      </dsp:txBody>
      <dsp:txXfrm>
        <a:off x="0" y="1050121"/>
        <a:ext cx="10058399" cy="1173689"/>
      </dsp:txXfrm>
    </dsp:sp>
    <dsp:sp modelId="{32D60881-A7EB-46D8-B6A0-D17B305A0209}">
      <dsp:nvSpPr>
        <dsp:cNvPr id="0" name=""/>
        <dsp:cNvSpPr/>
      </dsp:nvSpPr>
      <dsp:spPr>
        <a:xfrm>
          <a:off x="0" y="2223811"/>
          <a:ext cx="10058399" cy="974572"/>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kern="1200" dirty="0"/>
            <a:t>¿Cómo se aplica la causal de rechazo relacionada con que </a:t>
          </a:r>
          <a:r>
            <a:rPr lang="es-MX" sz="2400" kern="1200" dirty="0"/>
            <a:t>el proponente aporte información inexacta sobre la cual pueda existir una posible falsedad?</a:t>
          </a:r>
          <a:endParaRPr lang="es-CO" sz="2400" kern="1200" dirty="0"/>
        </a:p>
      </dsp:txBody>
      <dsp:txXfrm>
        <a:off x="47575" y="2271386"/>
        <a:ext cx="9963249" cy="879422"/>
      </dsp:txXfrm>
    </dsp:sp>
    <dsp:sp modelId="{F36EAE85-677A-46B6-BBB8-97959B9DC39B}">
      <dsp:nvSpPr>
        <dsp:cNvPr id="0" name=""/>
        <dsp:cNvSpPr/>
      </dsp:nvSpPr>
      <dsp:spPr>
        <a:xfrm>
          <a:off x="0" y="3198383"/>
          <a:ext cx="10058399" cy="125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s-CO" sz="1800" kern="1200" dirty="0">
            <a:solidFill>
              <a:srgbClr val="DA723E"/>
            </a:solidFill>
          </a:endParaRPr>
        </a:p>
        <a:p>
          <a:pPr marL="171450" lvl="1" indent="-171450" algn="l" defTabSz="800100">
            <a:lnSpc>
              <a:spcPct val="90000"/>
            </a:lnSpc>
            <a:spcBef>
              <a:spcPct val="0"/>
            </a:spcBef>
            <a:spcAft>
              <a:spcPct val="20000"/>
            </a:spcAft>
            <a:buChar char="••"/>
          </a:pPr>
          <a:r>
            <a:rPr lang="es-CO" sz="1800" kern="1200" dirty="0">
              <a:solidFill>
                <a:srgbClr val="DA723E"/>
              </a:solidFill>
            </a:rPr>
            <a:t>La entidad debe analizar si se trata de una simple inconsistencia frente a lo cual no tendrá en cuenta la experiencia aportada. Si se trata de información frente a la cual tiene convencimiento de que es falsa, se rechazará la oferta. </a:t>
          </a:r>
        </a:p>
      </dsp:txBody>
      <dsp:txXfrm>
        <a:off x="0" y="3198383"/>
        <a:ext cx="10058399" cy="12575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CB29F-D185-4D2A-8788-8D6E2A6D1BB3}">
      <dsp:nvSpPr>
        <dsp:cNvPr id="0" name=""/>
        <dsp:cNvSpPr/>
      </dsp:nvSpPr>
      <dsp:spPr>
        <a:xfrm>
          <a:off x="0" y="10775"/>
          <a:ext cx="10058399" cy="146676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kern="1200" dirty="0"/>
            <a:t>¿La acreditación de la experiencia debe hacerse individualmente para cada grupo/lote?</a:t>
          </a:r>
        </a:p>
      </dsp:txBody>
      <dsp:txXfrm>
        <a:off x="71602" y="82377"/>
        <a:ext cx="9915195" cy="1323563"/>
      </dsp:txXfrm>
    </dsp:sp>
    <dsp:sp modelId="{55EBCA99-F4AA-4988-914F-E694053E74A8}">
      <dsp:nvSpPr>
        <dsp:cNvPr id="0" name=""/>
        <dsp:cNvSpPr/>
      </dsp:nvSpPr>
      <dsp:spPr>
        <a:xfrm>
          <a:off x="0" y="1310987"/>
          <a:ext cx="10058399"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s-CO" sz="1300" kern="1200" dirty="0"/>
        </a:p>
        <a:p>
          <a:pPr marL="114300" lvl="1" indent="-114300" algn="l" defTabSz="577850">
            <a:lnSpc>
              <a:spcPct val="90000"/>
            </a:lnSpc>
            <a:spcBef>
              <a:spcPct val="0"/>
            </a:spcBef>
            <a:spcAft>
              <a:spcPct val="20000"/>
            </a:spcAft>
            <a:buChar char="••"/>
          </a:pPr>
          <a:r>
            <a:rPr lang="es-CO" sz="1300" b="1" kern="1200" dirty="0">
              <a:solidFill>
                <a:srgbClr val="DA723E"/>
              </a:solidFill>
            </a:rPr>
            <a:t>En el evento en que el proponente opte por presentar un contrato para varios lotes o grupos, dicho contrato deberá ser verificado de forma independiente en cada lote en relación con los requisitos de experiencia exigidos para cada uno de ellos y teniendo en cuenta el número total de contratos presentados en el respectivo lote con el fin de establecer el valor mínimo a certificar.</a:t>
          </a:r>
        </a:p>
      </dsp:txBody>
      <dsp:txXfrm>
        <a:off x="0" y="1310987"/>
        <a:ext cx="10058399" cy="950130"/>
      </dsp:txXfrm>
    </dsp:sp>
    <dsp:sp modelId="{32D60881-A7EB-46D8-B6A0-D17B305A0209}">
      <dsp:nvSpPr>
        <dsp:cNvPr id="0" name=""/>
        <dsp:cNvSpPr/>
      </dsp:nvSpPr>
      <dsp:spPr>
        <a:xfrm>
          <a:off x="0" y="2680973"/>
          <a:ext cx="10058399" cy="1083755"/>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kern="1200" dirty="0"/>
            <a:t>¿La entidad puede limitar el número de lotes a los cuales se presenten los proponentes?</a:t>
          </a:r>
        </a:p>
      </dsp:txBody>
      <dsp:txXfrm>
        <a:off x="52905" y="2733878"/>
        <a:ext cx="9952589" cy="977945"/>
      </dsp:txXfrm>
    </dsp:sp>
    <dsp:sp modelId="{833C199E-229A-4DCB-96BA-3FB627E9ED4E}">
      <dsp:nvSpPr>
        <dsp:cNvPr id="0" name=""/>
        <dsp:cNvSpPr/>
      </dsp:nvSpPr>
      <dsp:spPr>
        <a:xfrm>
          <a:off x="0" y="3511428"/>
          <a:ext cx="10058399" cy="1020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s-CO" sz="1300" kern="1200" dirty="0"/>
        </a:p>
        <a:p>
          <a:pPr marL="114300" lvl="1" indent="-114300" algn="l" defTabSz="577850">
            <a:lnSpc>
              <a:spcPct val="90000"/>
            </a:lnSpc>
            <a:spcBef>
              <a:spcPct val="0"/>
            </a:spcBef>
            <a:spcAft>
              <a:spcPct val="20000"/>
            </a:spcAft>
            <a:buChar char="••"/>
          </a:pPr>
          <a:endParaRPr lang="es-CO" sz="1300" b="1" kern="1200" dirty="0"/>
        </a:p>
        <a:p>
          <a:pPr marL="114300" lvl="1" indent="-114300" algn="l" defTabSz="577850">
            <a:lnSpc>
              <a:spcPct val="90000"/>
            </a:lnSpc>
            <a:spcBef>
              <a:spcPct val="0"/>
            </a:spcBef>
            <a:spcAft>
              <a:spcPct val="20000"/>
            </a:spcAft>
            <a:buChar char="••"/>
          </a:pPr>
          <a:r>
            <a:rPr lang="es-CO" sz="1300" b="1" kern="1200" dirty="0">
              <a:solidFill>
                <a:srgbClr val="DA723E"/>
              </a:solidFill>
            </a:rPr>
            <a:t>La entidad debe determinar si el proponente puede ser adjudicatario de más de un lote; sin embargo, no puede definir el número máximo de adjudicaciones que puede otorgarse a un oferente. </a:t>
          </a:r>
        </a:p>
        <a:p>
          <a:pPr marL="114300" lvl="1" indent="-114300" algn="l" defTabSz="577850">
            <a:lnSpc>
              <a:spcPct val="90000"/>
            </a:lnSpc>
            <a:spcBef>
              <a:spcPct val="0"/>
            </a:spcBef>
            <a:spcAft>
              <a:spcPct val="20000"/>
            </a:spcAft>
            <a:buChar char="••"/>
          </a:pPr>
          <a:r>
            <a:rPr lang="es-CO" sz="1300" b="1" kern="1200" dirty="0"/>
            <a:t>	</a:t>
          </a:r>
        </a:p>
      </dsp:txBody>
      <dsp:txXfrm>
        <a:off x="0" y="3511428"/>
        <a:ext cx="10058399" cy="1020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3D8E4-3DB1-0544-A52D-E59A9AE636E7}">
      <dsp:nvSpPr>
        <dsp:cNvPr id="0" name=""/>
        <dsp:cNvSpPr/>
      </dsp:nvSpPr>
      <dsp:spPr>
        <a:xfrm>
          <a:off x="329127" y="2650154"/>
          <a:ext cx="2633022" cy="55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2020</a:t>
          </a:r>
        </a:p>
      </dsp:txBody>
      <dsp:txXfrm>
        <a:off x="329127" y="2650154"/>
        <a:ext cx="2633022" cy="557667"/>
      </dsp:txXfrm>
    </dsp:sp>
    <dsp:sp modelId="{7C2DD956-2E6A-8446-8EB7-A7AF2E1DFD38}">
      <dsp:nvSpPr>
        <dsp:cNvPr id="0" name=""/>
        <dsp:cNvSpPr/>
      </dsp:nvSpPr>
      <dsp:spPr>
        <a:xfrm>
          <a:off x="0" y="2368852"/>
          <a:ext cx="6582555" cy="1974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5D5C9-1627-774F-AA58-850343A28F5F}">
      <dsp:nvSpPr>
        <dsp:cNvPr id="0" name=""/>
        <dsp:cNvSpPr/>
      </dsp:nvSpPr>
      <dsp:spPr>
        <a:xfrm>
          <a:off x="197476" y="647810"/>
          <a:ext cx="2896324" cy="88207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n-US" sz="1500" kern="1200"/>
            <a:t>Con ocasión de la Ley 2069 de 2020 – Ley de Emprendimiento</a:t>
          </a:r>
        </a:p>
      </dsp:txBody>
      <dsp:txXfrm>
        <a:off x="197476" y="647810"/>
        <a:ext cx="2896324" cy="882073"/>
      </dsp:txXfrm>
    </dsp:sp>
    <dsp:sp modelId="{039C8336-880F-0845-B7C6-A4E946DB4AB3}">
      <dsp:nvSpPr>
        <dsp:cNvPr id="0" name=""/>
        <dsp:cNvSpPr/>
      </dsp:nvSpPr>
      <dsp:spPr>
        <a:xfrm>
          <a:off x="1645638" y="1529884"/>
          <a:ext cx="0" cy="83896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244F90D-51E7-644F-BBE8-59A00E09BEE6}">
      <dsp:nvSpPr>
        <dsp:cNvPr id="0" name=""/>
        <dsp:cNvSpPr/>
      </dsp:nvSpPr>
      <dsp:spPr>
        <a:xfrm>
          <a:off x="1583949" y="2405866"/>
          <a:ext cx="123377" cy="12337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D3D2C018-B156-9142-BAC9-6CE22B33CCD6}">
      <dsp:nvSpPr>
        <dsp:cNvPr id="0" name=""/>
        <dsp:cNvSpPr/>
      </dsp:nvSpPr>
      <dsp:spPr>
        <a:xfrm>
          <a:off x="1974766" y="1727288"/>
          <a:ext cx="2633022" cy="55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kern="1200"/>
            <a:t>2021</a:t>
          </a:r>
        </a:p>
      </dsp:txBody>
      <dsp:txXfrm>
        <a:off x="1974766" y="1727288"/>
        <a:ext cx="2633022" cy="557667"/>
      </dsp:txXfrm>
    </dsp:sp>
    <dsp:sp modelId="{87C69112-6064-6A42-BFD5-14BE72FD1DCF}">
      <dsp:nvSpPr>
        <dsp:cNvPr id="0" name=""/>
        <dsp:cNvSpPr/>
      </dsp:nvSpPr>
      <dsp:spPr>
        <a:xfrm>
          <a:off x="1843115" y="3405225"/>
          <a:ext cx="2896324" cy="88207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n-US" sz="1500" kern="1200"/>
            <a:t>Con ocasión del Decreto 680 de 2021 – regla de origen para bienes y servicios nacionales</a:t>
          </a:r>
        </a:p>
      </dsp:txBody>
      <dsp:txXfrm>
        <a:off x="1843115" y="3405225"/>
        <a:ext cx="2896324" cy="882073"/>
      </dsp:txXfrm>
    </dsp:sp>
    <dsp:sp modelId="{4D331CBA-A52A-174E-850B-7724D5D4F5AC}">
      <dsp:nvSpPr>
        <dsp:cNvPr id="0" name=""/>
        <dsp:cNvSpPr/>
      </dsp:nvSpPr>
      <dsp:spPr>
        <a:xfrm>
          <a:off x="3291277" y="2566257"/>
          <a:ext cx="0" cy="838968"/>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E4DDFC8-8C91-D048-993A-DB0F44A9CC21}">
      <dsp:nvSpPr>
        <dsp:cNvPr id="0" name=""/>
        <dsp:cNvSpPr/>
      </dsp:nvSpPr>
      <dsp:spPr>
        <a:xfrm>
          <a:off x="3229588" y="2405866"/>
          <a:ext cx="123377" cy="12337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73EF0091-5855-BA4D-B316-1197E416E24A}">
      <dsp:nvSpPr>
        <dsp:cNvPr id="0" name=""/>
        <dsp:cNvSpPr/>
      </dsp:nvSpPr>
      <dsp:spPr>
        <a:xfrm>
          <a:off x="3620405" y="2650154"/>
          <a:ext cx="2633022" cy="55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2021</a:t>
          </a:r>
        </a:p>
      </dsp:txBody>
      <dsp:txXfrm>
        <a:off x="3620405" y="2650154"/>
        <a:ext cx="2633022" cy="557667"/>
      </dsp:txXfrm>
    </dsp:sp>
    <dsp:sp modelId="{D2DA40F7-6359-0840-86AC-EE78808AC5A7}">
      <dsp:nvSpPr>
        <dsp:cNvPr id="0" name=""/>
        <dsp:cNvSpPr/>
      </dsp:nvSpPr>
      <dsp:spPr>
        <a:xfrm>
          <a:off x="3488754" y="454184"/>
          <a:ext cx="2896324" cy="10756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n-US" sz="1500" kern="1200"/>
            <a:t>Con ocasión del Decreto 1860 de 2021- Decreto reglamentario de la Ley de Emprendimiento</a:t>
          </a:r>
        </a:p>
      </dsp:txBody>
      <dsp:txXfrm>
        <a:off x="3488754" y="454184"/>
        <a:ext cx="2896324" cy="1075699"/>
      </dsp:txXfrm>
    </dsp:sp>
    <dsp:sp modelId="{2E151555-7DF0-2C42-BB42-1D14D4BD52C8}">
      <dsp:nvSpPr>
        <dsp:cNvPr id="0" name=""/>
        <dsp:cNvSpPr/>
      </dsp:nvSpPr>
      <dsp:spPr>
        <a:xfrm>
          <a:off x="4936916" y="1529884"/>
          <a:ext cx="0" cy="838968"/>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F594300-650D-174C-AD4E-4615381150E8}">
      <dsp:nvSpPr>
        <dsp:cNvPr id="0" name=""/>
        <dsp:cNvSpPr/>
      </dsp:nvSpPr>
      <dsp:spPr>
        <a:xfrm>
          <a:off x="4875227" y="2405866"/>
          <a:ext cx="123377" cy="123377"/>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C50C4-C593-D44B-8A51-186F24DA87CD}">
      <dsp:nvSpPr>
        <dsp:cNvPr id="0" name=""/>
        <dsp:cNvSpPr/>
      </dsp:nvSpPr>
      <dsp:spPr>
        <a:xfrm>
          <a:off x="0" y="2613"/>
          <a:ext cx="609445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4102D-135E-F54A-BDCE-5D1E90CB87D1}">
      <dsp:nvSpPr>
        <dsp:cNvPr id="0" name=""/>
        <dsp:cNvSpPr/>
      </dsp:nvSpPr>
      <dsp:spPr>
        <a:xfrm>
          <a:off x="0" y="2613"/>
          <a:ext cx="6094459" cy="8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dirty="0">
              <a:latin typeface="+mj-lt"/>
            </a:rPr>
            <a:t>Facilitar el control fiscal</a:t>
          </a:r>
          <a:endParaRPr lang="en-US" sz="2400" kern="1200" dirty="0">
            <a:latin typeface="+mj-lt"/>
          </a:endParaRPr>
        </a:p>
      </dsp:txBody>
      <dsp:txXfrm>
        <a:off x="0" y="2613"/>
        <a:ext cx="6094459" cy="891062"/>
      </dsp:txXfrm>
    </dsp:sp>
    <dsp:sp modelId="{D2E58976-077E-D44A-B429-1C3F89259EC6}">
      <dsp:nvSpPr>
        <dsp:cNvPr id="0" name=""/>
        <dsp:cNvSpPr/>
      </dsp:nvSpPr>
      <dsp:spPr>
        <a:xfrm>
          <a:off x="0" y="893676"/>
          <a:ext cx="6094459"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09B51-B4A0-1C43-82FA-D80837205392}">
      <dsp:nvSpPr>
        <dsp:cNvPr id="0" name=""/>
        <dsp:cNvSpPr/>
      </dsp:nvSpPr>
      <dsp:spPr>
        <a:xfrm>
          <a:off x="0" y="893676"/>
          <a:ext cx="6094459" cy="8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latin typeface="+mj-lt"/>
            </a:rPr>
            <a:t>Optimización de los procesos de selección</a:t>
          </a:r>
          <a:endParaRPr lang="en-US" sz="2400" kern="1200">
            <a:latin typeface="+mj-lt"/>
          </a:endParaRPr>
        </a:p>
      </dsp:txBody>
      <dsp:txXfrm>
        <a:off x="0" y="893676"/>
        <a:ext cx="6094459" cy="891062"/>
      </dsp:txXfrm>
    </dsp:sp>
    <dsp:sp modelId="{C4C5BAD0-6F9C-6A40-A485-9BCBD472FF88}">
      <dsp:nvSpPr>
        <dsp:cNvPr id="0" name=""/>
        <dsp:cNvSpPr/>
      </dsp:nvSpPr>
      <dsp:spPr>
        <a:xfrm>
          <a:off x="0" y="1784739"/>
          <a:ext cx="6094459"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AAF13-0A91-B14D-A7C2-E25BD333959C}">
      <dsp:nvSpPr>
        <dsp:cNvPr id="0" name=""/>
        <dsp:cNvSpPr/>
      </dsp:nvSpPr>
      <dsp:spPr>
        <a:xfrm>
          <a:off x="0" y="1784739"/>
          <a:ext cx="6094459" cy="8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latin typeface="+mj-lt"/>
            </a:rPr>
            <a:t>Garantizar el uso eficiente de los recursos públicos</a:t>
          </a:r>
          <a:endParaRPr lang="en-US" sz="2400" kern="1200">
            <a:latin typeface="+mj-lt"/>
          </a:endParaRPr>
        </a:p>
      </dsp:txBody>
      <dsp:txXfrm>
        <a:off x="0" y="1784739"/>
        <a:ext cx="6094459" cy="891062"/>
      </dsp:txXfrm>
    </dsp:sp>
    <dsp:sp modelId="{EABA6A68-70DA-C146-B826-39FBA5D9F234}">
      <dsp:nvSpPr>
        <dsp:cNvPr id="0" name=""/>
        <dsp:cNvSpPr/>
      </dsp:nvSpPr>
      <dsp:spPr>
        <a:xfrm>
          <a:off x="0" y="2675802"/>
          <a:ext cx="6094459"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97354-DDF0-2C49-9DD9-38353C066634}">
      <dsp:nvSpPr>
        <dsp:cNvPr id="0" name=""/>
        <dsp:cNvSpPr/>
      </dsp:nvSpPr>
      <dsp:spPr>
        <a:xfrm>
          <a:off x="0" y="2675802"/>
          <a:ext cx="6094459" cy="8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latin typeface="+mj-lt"/>
            </a:rPr>
            <a:t>Transparencia en las actuaciones</a:t>
          </a:r>
          <a:endParaRPr lang="en-US" sz="2400" kern="1200">
            <a:latin typeface="+mj-lt"/>
          </a:endParaRPr>
        </a:p>
      </dsp:txBody>
      <dsp:txXfrm>
        <a:off x="0" y="2675802"/>
        <a:ext cx="6094459" cy="891062"/>
      </dsp:txXfrm>
    </dsp:sp>
    <dsp:sp modelId="{94252332-6602-0548-B386-E22EBD824A44}">
      <dsp:nvSpPr>
        <dsp:cNvPr id="0" name=""/>
        <dsp:cNvSpPr/>
      </dsp:nvSpPr>
      <dsp:spPr>
        <a:xfrm>
          <a:off x="0" y="3566864"/>
          <a:ext cx="6094459"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C11FA-DE90-244A-8BC2-FD1206D7EB75}">
      <dsp:nvSpPr>
        <dsp:cNvPr id="0" name=""/>
        <dsp:cNvSpPr/>
      </dsp:nvSpPr>
      <dsp:spPr>
        <a:xfrm>
          <a:off x="0" y="3566864"/>
          <a:ext cx="6094459" cy="8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latin typeface="+mj-lt"/>
            </a:rPr>
            <a:t>Acceso al mercado de compras públicas en libre competencia</a:t>
          </a:r>
          <a:endParaRPr lang="en-US" sz="2400" kern="1200">
            <a:latin typeface="+mj-lt"/>
          </a:endParaRPr>
        </a:p>
      </dsp:txBody>
      <dsp:txXfrm>
        <a:off x="0" y="3566864"/>
        <a:ext cx="6094459" cy="891062"/>
      </dsp:txXfrm>
    </dsp:sp>
    <dsp:sp modelId="{197FD81F-CAA8-8940-A72D-AA7187442296}">
      <dsp:nvSpPr>
        <dsp:cNvPr id="0" name=""/>
        <dsp:cNvSpPr/>
      </dsp:nvSpPr>
      <dsp:spPr>
        <a:xfrm>
          <a:off x="0" y="4457927"/>
          <a:ext cx="609445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E8AB4-D1B4-D64D-A862-26A582EDDDE6}">
      <dsp:nvSpPr>
        <dsp:cNvPr id="0" name=""/>
        <dsp:cNvSpPr/>
      </dsp:nvSpPr>
      <dsp:spPr>
        <a:xfrm>
          <a:off x="0" y="4457927"/>
          <a:ext cx="6094459" cy="8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latin typeface="+mj-lt"/>
            </a:rPr>
            <a:t>Disminuir discrecionalidad de las entidades públicas</a:t>
          </a:r>
          <a:endParaRPr lang="en-US" sz="2400" kern="1200">
            <a:latin typeface="+mj-lt"/>
          </a:endParaRPr>
        </a:p>
      </dsp:txBody>
      <dsp:txXfrm>
        <a:off x="0" y="4457927"/>
        <a:ext cx="6094459" cy="891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9B226-116B-4ABB-982B-762A1A33F43A}">
      <dsp:nvSpPr>
        <dsp:cNvPr id="0" name=""/>
        <dsp:cNvSpPr/>
      </dsp:nvSpPr>
      <dsp:spPr>
        <a:xfrm>
          <a:off x="0" y="305992"/>
          <a:ext cx="6748605" cy="14742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767" tIns="249936" rIns="523767" bIns="106680" numCol="1" spcCol="1270" anchor="t" anchorCtr="0">
          <a:noAutofit/>
        </a:bodyPr>
        <a:lstStyle/>
        <a:p>
          <a:pPr marL="114300" lvl="1" indent="-114300" algn="l" defTabSz="666750">
            <a:lnSpc>
              <a:spcPct val="90000"/>
            </a:lnSpc>
            <a:spcBef>
              <a:spcPct val="0"/>
            </a:spcBef>
            <a:spcAft>
              <a:spcPct val="15000"/>
            </a:spcAft>
            <a:buChar char="••"/>
          </a:pPr>
          <a:r>
            <a:rPr lang="es-CO" sz="1500" kern="1200" dirty="0"/>
            <a:t>Licitación pública</a:t>
          </a:r>
          <a:endParaRPr lang="en-US" sz="1500" kern="1200" dirty="0"/>
        </a:p>
        <a:p>
          <a:pPr marL="114300" lvl="1" indent="-114300" algn="l" defTabSz="666750">
            <a:lnSpc>
              <a:spcPct val="90000"/>
            </a:lnSpc>
            <a:spcBef>
              <a:spcPct val="0"/>
            </a:spcBef>
            <a:spcAft>
              <a:spcPct val="15000"/>
            </a:spcAft>
            <a:buChar char="••"/>
          </a:pPr>
          <a:r>
            <a:rPr lang="es-CO" sz="1500" kern="1200" dirty="0"/>
            <a:t>Menor cuantía</a:t>
          </a:r>
          <a:endParaRPr lang="en-US" sz="1500" kern="1200" dirty="0"/>
        </a:p>
        <a:p>
          <a:pPr marL="114300" lvl="1" indent="-114300" algn="l" defTabSz="666750">
            <a:lnSpc>
              <a:spcPct val="90000"/>
            </a:lnSpc>
            <a:spcBef>
              <a:spcPct val="0"/>
            </a:spcBef>
            <a:spcAft>
              <a:spcPct val="15000"/>
            </a:spcAft>
            <a:buChar char="••"/>
          </a:pPr>
          <a:r>
            <a:rPr lang="es-CO" sz="1500" kern="1200" dirty="0"/>
            <a:t>Mínima cuantía</a:t>
          </a:r>
          <a:endParaRPr lang="en-US" sz="1500" kern="1200" dirty="0"/>
        </a:p>
        <a:p>
          <a:pPr marL="114300" lvl="1" indent="-114300" algn="l" defTabSz="666750">
            <a:lnSpc>
              <a:spcPct val="90000"/>
            </a:lnSpc>
            <a:spcBef>
              <a:spcPct val="0"/>
            </a:spcBef>
            <a:spcAft>
              <a:spcPct val="15000"/>
            </a:spcAft>
            <a:buChar char="••"/>
          </a:pPr>
          <a:r>
            <a:rPr lang="es-CO" sz="1500" kern="1200" dirty="0"/>
            <a:t>Concurso de méritos – interventoría</a:t>
          </a:r>
          <a:endParaRPr lang="en-US" sz="1500" kern="1200" dirty="0"/>
        </a:p>
        <a:p>
          <a:pPr marL="114300" lvl="1" indent="-114300" algn="l" defTabSz="666750">
            <a:lnSpc>
              <a:spcPct val="90000"/>
            </a:lnSpc>
            <a:spcBef>
              <a:spcPct val="0"/>
            </a:spcBef>
            <a:spcAft>
              <a:spcPct val="15000"/>
            </a:spcAft>
            <a:buChar char="••"/>
          </a:pPr>
          <a:r>
            <a:rPr lang="es-CO" sz="1500" kern="1200" noProof="0" dirty="0"/>
            <a:t>Consultoría de estudios de ingeniería</a:t>
          </a:r>
        </a:p>
      </dsp:txBody>
      <dsp:txXfrm>
        <a:off x="0" y="305992"/>
        <a:ext cx="6748605" cy="1474200"/>
      </dsp:txXfrm>
    </dsp:sp>
    <dsp:sp modelId="{A059FFE9-68AB-495A-B6DE-E1FA508C56CA}">
      <dsp:nvSpPr>
        <dsp:cNvPr id="0" name=""/>
        <dsp:cNvSpPr/>
      </dsp:nvSpPr>
      <dsp:spPr>
        <a:xfrm>
          <a:off x="321283" y="128872"/>
          <a:ext cx="6425667" cy="35424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8557" tIns="0" rIns="178557" bIns="0" numCol="1" spcCol="1270" anchor="ctr" anchorCtr="0">
          <a:noAutofit/>
        </a:bodyPr>
        <a:lstStyle/>
        <a:p>
          <a:pPr lvl="0" algn="l" defTabSz="800100">
            <a:lnSpc>
              <a:spcPct val="90000"/>
            </a:lnSpc>
            <a:spcBef>
              <a:spcPct val="0"/>
            </a:spcBef>
            <a:spcAft>
              <a:spcPct val="35000"/>
            </a:spcAft>
          </a:pPr>
          <a:r>
            <a:rPr lang="es-CO" sz="1800" kern="1200" dirty="0"/>
            <a:t>Infraestructura de transporte</a:t>
          </a:r>
          <a:endParaRPr lang="en-US" sz="1800" kern="1200" dirty="0"/>
        </a:p>
      </dsp:txBody>
      <dsp:txXfrm>
        <a:off x="338576" y="146165"/>
        <a:ext cx="6391081" cy="319654"/>
      </dsp:txXfrm>
    </dsp:sp>
    <dsp:sp modelId="{920848DA-95DC-452E-B711-37D58E03D2CB}">
      <dsp:nvSpPr>
        <dsp:cNvPr id="0" name=""/>
        <dsp:cNvSpPr/>
      </dsp:nvSpPr>
      <dsp:spPr>
        <a:xfrm>
          <a:off x="0" y="2022112"/>
          <a:ext cx="6748605" cy="793800"/>
        </a:xfrm>
        <a:prstGeom prst="rect">
          <a:avLst/>
        </a:prstGeom>
        <a:solidFill>
          <a:schemeClr val="lt1">
            <a:alpha val="90000"/>
            <a:hueOff val="0"/>
            <a:satOff val="0"/>
            <a:lumOff val="0"/>
            <a:alphaOff val="0"/>
          </a:schemeClr>
        </a:solidFill>
        <a:ln w="12700" cap="flat" cmpd="sng" algn="ctr">
          <a:solidFill>
            <a:schemeClr val="accent2">
              <a:shade val="80000"/>
              <a:hueOff val="-120354"/>
              <a:satOff val="2542"/>
              <a:lumOff val="67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767" tIns="249936" rIns="523767" bIns="106680" numCol="1" spcCol="1270" anchor="t" anchorCtr="0">
          <a:noAutofit/>
        </a:bodyPr>
        <a:lstStyle/>
        <a:p>
          <a:pPr marL="114300" lvl="1" indent="-114300" algn="l" defTabSz="666750">
            <a:lnSpc>
              <a:spcPct val="90000"/>
            </a:lnSpc>
            <a:spcBef>
              <a:spcPct val="0"/>
            </a:spcBef>
            <a:spcAft>
              <a:spcPct val="15000"/>
            </a:spcAft>
            <a:buChar char="••"/>
          </a:pPr>
          <a:r>
            <a:rPr lang="es-CO" sz="1500" kern="1200" dirty="0"/>
            <a:t>Litación pública</a:t>
          </a:r>
          <a:endParaRPr lang="en-US" sz="1500" kern="1200" dirty="0"/>
        </a:p>
        <a:p>
          <a:pPr marL="114300" lvl="1" indent="-114300" algn="l" defTabSz="666750">
            <a:lnSpc>
              <a:spcPct val="90000"/>
            </a:lnSpc>
            <a:spcBef>
              <a:spcPct val="0"/>
            </a:spcBef>
            <a:spcAft>
              <a:spcPct val="15000"/>
            </a:spcAft>
            <a:buChar char="••"/>
          </a:pPr>
          <a:r>
            <a:rPr lang="es-CO" sz="1500" kern="1200" dirty="0"/>
            <a:t>Litación pública modalidad llave en mano.</a:t>
          </a:r>
          <a:endParaRPr lang="en-US" sz="1500" kern="1200" dirty="0"/>
        </a:p>
      </dsp:txBody>
      <dsp:txXfrm>
        <a:off x="0" y="2022112"/>
        <a:ext cx="6748605" cy="793800"/>
      </dsp:txXfrm>
    </dsp:sp>
    <dsp:sp modelId="{AE0A6158-4CB8-4F6A-8CC5-B6FA6F26EA90}">
      <dsp:nvSpPr>
        <dsp:cNvPr id="0" name=""/>
        <dsp:cNvSpPr/>
      </dsp:nvSpPr>
      <dsp:spPr>
        <a:xfrm>
          <a:off x="321283" y="1844992"/>
          <a:ext cx="6425667" cy="354240"/>
        </a:xfrm>
        <a:prstGeom prst="roundRect">
          <a:avLst/>
        </a:prstGeom>
        <a:solidFill>
          <a:schemeClr val="accent2">
            <a:shade val="80000"/>
            <a:hueOff val="-120354"/>
            <a:satOff val="2542"/>
            <a:lumOff val="67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8557" tIns="0" rIns="178557" bIns="0" numCol="1" spcCol="1270" anchor="ctr" anchorCtr="0">
          <a:noAutofit/>
        </a:bodyPr>
        <a:lstStyle/>
        <a:p>
          <a:pPr lvl="0" algn="l" defTabSz="800100">
            <a:lnSpc>
              <a:spcPct val="90000"/>
            </a:lnSpc>
            <a:spcBef>
              <a:spcPct val="0"/>
            </a:spcBef>
            <a:spcAft>
              <a:spcPct val="35000"/>
            </a:spcAft>
          </a:pPr>
          <a:r>
            <a:rPr lang="es-CO" sz="1800" kern="1200" dirty="0"/>
            <a:t>Infraestructura de agua potable y saneamiento básico</a:t>
          </a:r>
          <a:endParaRPr lang="en-US" sz="1800" kern="1200" dirty="0"/>
        </a:p>
      </dsp:txBody>
      <dsp:txXfrm>
        <a:off x="338576" y="1862285"/>
        <a:ext cx="6391081" cy="319654"/>
      </dsp:txXfrm>
    </dsp:sp>
    <dsp:sp modelId="{B6D0E5F5-EEDF-485B-AB29-2D91608A5AC0}">
      <dsp:nvSpPr>
        <dsp:cNvPr id="0" name=""/>
        <dsp:cNvSpPr/>
      </dsp:nvSpPr>
      <dsp:spPr>
        <a:xfrm>
          <a:off x="0" y="3298539"/>
          <a:ext cx="6748605" cy="302400"/>
        </a:xfrm>
        <a:prstGeom prst="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3F63D9-BC66-452A-866C-7B8B6246CE41}">
      <dsp:nvSpPr>
        <dsp:cNvPr id="0" name=""/>
        <dsp:cNvSpPr/>
      </dsp:nvSpPr>
      <dsp:spPr>
        <a:xfrm>
          <a:off x="321283" y="2880712"/>
          <a:ext cx="6425667" cy="594946"/>
        </a:xfrm>
        <a:prstGeom prst="roundRect">
          <a:avLst/>
        </a:prstGeom>
        <a:solidFill>
          <a:schemeClr val="accent2">
            <a:shade val="80000"/>
            <a:hueOff val="-240708"/>
            <a:satOff val="5083"/>
            <a:lumOff val="135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8557" tIns="0" rIns="178557" bIns="0" numCol="1" spcCol="1270" anchor="ctr" anchorCtr="0">
          <a:noAutofit/>
        </a:bodyPr>
        <a:lstStyle/>
        <a:p>
          <a:pPr lvl="0" algn="l" defTabSz="800100">
            <a:lnSpc>
              <a:spcPct val="90000"/>
            </a:lnSpc>
            <a:spcBef>
              <a:spcPct val="0"/>
            </a:spcBef>
            <a:spcAft>
              <a:spcPct val="35000"/>
            </a:spcAft>
          </a:pPr>
          <a:r>
            <a:rPr lang="es-CO" sz="1800" kern="1200" dirty="0"/>
            <a:t>Procesos de selección de gestión catastral con enfoque multipropósito</a:t>
          </a:r>
          <a:endParaRPr lang="en-US" sz="1800" kern="1200" dirty="0"/>
        </a:p>
      </dsp:txBody>
      <dsp:txXfrm>
        <a:off x="350326" y="2909755"/>
        <a:ext cx="6367581" cy="536860"/>
      </dsp:txXfrm>
    </dsp:sp>
    <dsp:sp modelId="{301A378A-B153-44B2-827E-17BE66408DA3}">
      <dsp:nvSpPr>
        <dsp:cNvPr id="0" name=""/>
        <dsp:cNvSpPr/>
      </dsp:nvSpPr>
      <dsp:spPr>
        <a:xfrm>
          <a:off x="0" y="3842859"/>
          <a:ext cx="6748605" cy="1020600"/>
        </a:xfrm>
        <a:prstGeom prst="rect">
          <a:avLst/>
        </a:prstGeom>
        <a:solidFill>
          <a:schemeClr val="lt1">
            <a:alpha val="90000"/>
            <a:hueOff val="0"/>
            <a:satOff val="0"/>
            <a:lumOff val="0"/>
            <a:alphaOff val="0"/>
          </a:schemeClr>
        </a:solidFill>
        <a:ln w="12700" cap="flat" cmpd="sng" algn="ctr">
          <a:solidFill>
            <a:schemeClr val="accent2">
              <a:shade val="80000"/>
              <a:hueOff val="-361061"/>
              <a:satOff val="7625"/>
              <a:lumOff val="203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767" tIns="249936" rIns="523767" bIns="106680" numCol="1" spcCol="1270" anchor="t" anchorCtr="0">
          <a:noAutofit/>
        </a:bodyPr>
        <a:lstStyle/>
        <a:p>
          <a:pPr marL="114300" lvl="1" indent="-114300" algn="l" defTabSz="666750">
            <a:lnSpc>
              <a:spcPct val="90000"/>
            </a:lnSpc>
            <a:spcBef>
              <a:spcPct val="0"/>
            </a:spcBef>
            <a:spcAft>
              <a:spcPct val="15000"/>
            </a:spcAft>
            <a:buChar char="••"/>
          </a:pPr>
          <a:r>
            <a:rPr lang="es-CO" sz="1500" kern="1200" noProof="0" dirty="0"/>
            <a:t>Sector educativo</a:t>
          </a:r>
        </a:p>
        <a:p>
          <a:pPr marL="114300" lvl="1" indent="-114300" algn="l" defTabSz="666750">
            <a:lnSpc>
              <a:spcPct val="90000"/>
            </a:lnSpc>
            <a:spcBef>
              <a:spcPct val="0"/>
            </a:spcBef>
            <a:spcAft>
              <a:spcPct val="15000"/>
            </a:spcAft>
            <a:buChar char="••"/>
          </a:pPr>
          <a:r>
            <a:rPr lang="es-CO" sz="1500" kern="1200" noProof="0" dirty="0"/>
            <a:t>Sector salud</a:t>
          </a:r>
        </a:p>
        <a:p>
          <a:pPr marL="114300" lvl="1" indent="-114300" algn="l" defTabSz="666750">
            <a:lnSpc>
              <a:spcPct val="90000"/>
            </a:lnSpc>
            <a:spcBef>
              <a:spcPct val="0"/>
            </a:spcBef>
            <a:spcAft>
              <a:spcPct val="15000"/>
            </a:spcAft>
            <a:buChar char="••"/>
          </a:pPr>
          <a:r>
            <a:rPr lang="es-CO" sz="1500" kern="1200" noProof="0" dirty="0"/>
            <a:t>Sector cultura, recreación y deporte.</a:t>
          </a:r>
        </a:p>
      </dsp:txBody>
      <dsp:txXfrm>
        <a:off x="0" y="3842859"/>
        <a:ext cx="6748605" cy="1020600"/>
      </dsp:txXfrm>
    </dsp:sp>
    <dsp:sp modelId="{E632AB73-F21A-4941-8A94-3399DF0DAD87}">
      <dsp:nvSpPr>
        <dsp:cNvPr id="0" name=""/>
        <dsp:cNvSpPr/>
      </dsp:nvSpPr>
      <dsp:spPr>
        <a:xfrm>
          <a:off x="321283" y="3665739"/>
          <a:ext cx="6425667" cy="354240"/>
        </a:xfrm>
        <a:prstGeom prst="roundRect">
          <a:avLst/>
        </a:prstGeom>
        <a:solidFill>
          <a:schemeClr val="accent2">
            <a:shade val="80000"/>
            <a:hueOff val="-361061"/>
            <a:satOff val="7625"/>
            <a:lumOff val="203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8557" tIns="0" rIns="178557" bIns="0" numCol="1" spcCol="1270" anchor="ctr" anchorCtr="0">
          <a:noAutofit/>
        </a:bodyPr>
        <a:lstStyle/>
        <a:p>
          <a:pPr lvl="0" algn="l" defTabSz="800100">
            <a:lnSpc>
              <a:spcPct val="90000"/>
            </a:lnSpc>
            <a:spcBef>
              <a:spcPct val="0"/>
            </a:spcBef>
            <a:spcAft>
              <a:spcPct val="35000"/>
            </a:spcAft>
          </a:pPr>
          <a:r>
            <a:rPr lang="es-CO" sz="1800" kern="1200" dirty="0"/>
            <a:t> Infraestructura social</a:t>
          </a:r>
          <a:endParaRPr lang="en-US" sz="1800" kern="1200" dirty="0"/>
        </a:p>
      </dsp:txBody>
      <dsp:txXfrm>
        <a:off x="338576" y="3683032"/>
        <a:ext cx="6391081" cy="319654"/>
      </dsp:txXfrm>
    </dsp:sp>
    <dsp:sp modelId="{5707D885-070C-43B5-A807-A2074F76A17A}">
      <dsp:nvSpPr>
        <dsp:cNvPr id="0" name=""/>
        <dsp:cNvSpPr/>
      </dsp:nvSpPr>
      <dsp:spPr>
        <a:xfrm>
          <a:off x="0" y="5227404"/>
          <a:ext cx="6748605" cy="302400"/>
        </a:xfrm>
        <a:prstGeom prst="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45E21-7A09-4D8F-8A67-EFA193B6E26C}">
      <dsp:nvSpPr>
        <dsp:cNvPr id="0" name=""/>
        <dsp:cNvSpPr/>
      </dsp:nvSpPr>
      <dsp:spPr>
        <a:xfrm>
          <a:off x="321283" y="4928259"/>
          <a:ext cx="6425667" cy="476265"/>
        </a:xfrm>
        <a:prstGeom prst="roundRect">
          <a:avLst/>
        </a:prstGeom>
        <a:solidFill>
          <a:schemeClr val="accent2">
            <a:shade val="8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8557" tIns="0" rIns="178557" bIns="0" numCol="1" spcCol="1270" anchor="ctr" anchorCtr="0">
          <a:noAutofit/>
        </a:bodyPr>
        <a:lstStyle/>
        <a:p>
          <a:pPr lvl="0" algn="l" defTabSz="800100">
            <a:lnSpc>
              <a:spcPct val="90000"/>
            </a:lnSpc>
            <a:spcBef>
              <a:spcPct val="0"/>
            </a:spcBef>
            <a:spcAft>
              <a:spcPct val="35000"/>
            </a:spcAft>
          </a:pPr>
          <a:r>
            <a:rPr lang="es-CO" sz="1800" kern="1200" noProof="0" dirty="0"/>
            <a:t>Convenios solidarios para la ejecución de obras con organismos de acción de acción comunal</a:t>
          </a:r>
        </a:p>
      </dsp:txBody>
      <dsp:txXfrm>
        <a:off x="344532" y="4951508"/>
        <a:ext cx="6379169" cy="429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843DB-CFD6-4C7A-B90C-EC0CFBA3CB09}">
      <dsp:nvSpPr>
        <dsp:cNvPr id="0" name=""/>
        <dsp:cNvSpPr/>
      </dsp:nvSpPr>
      <dsp:spPr>
        <a:xfrm>
          <a:off x="640790" y="2326529"/>
          <a:ext cx="2863738" cy="47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622300">
            <a:lnSpc>
              <a:spcPct val="90000"/>
            </a:lnSpc>
            <a:spcBef>
              <a:spcPct val="0"/>
            </a:spcBef>
            <a:spcAft>
              <a:spcPct val="35000"/>
            </a:spcAft>
            <a:defRPr b="1"/>
          </a:pPr>
          <a:r>
            <a:rPr lang="en-US" sz="1400" kern="1200"/>
            <a:t>2019</a:t>
          </a:r>
        </a:p>
      </dsp:txBody>
      <dsp:txXfrm>
        <a:off x="640790" y="2326529"/>
        <a:ext cx="2863738" cy="477576"/>
      </dsp:txXfrm>
    </dsp:sp>
    <dsp:sp modelId="{C8E4FAF8-AE6B-4349-B86E-D747534B2AE3}">
      <dsp:nvSpPr>
        <dsp:cNvPr id="0" name=""/>
        <dsp:cNvSpPr/>
      </dsp:nvSpPr>
      <dsp:spPr>
        <a:xfrm>
          <a:off x="0" y="2028642"/>
          <a:ext cx="10058399" cy="1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8871B-CE70-4F23-8F0F-72AB6A7D99CD}">
      <dsp:nvSpPr>
        <dsp:cNvPr id="0" name=""/>
        <dsp:cNvSpPr/>
      </dsp:nvSpPr>
      <dsp:spPr>
        <a:xfrm>
          <a:off x="0" y="-31778"/>
          <a:ext cx="4112030" cy="1538107"/>
        </a:xfrm>
        <a:prstGeom prst="rect">
          <a:avLst/>
        </a:prstGeom>
        <a:solidFill>
          <a:srgbClr val="F0D8B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s-CO" sz="1500" b="1" kern="1200" noProof="0" dirty="0"/>
            <a:t>Decreto 342 de 2019: </a:t>
          </a:r>
          <a:r>
            <a:rPr lang="es-CO" sz="1500" kern="1200" noProof="0" dirty="0"/>
            <a:t>adiciona el Decreto 1082 de 2015. </a:t>
          </a:r>
        </a:p>
        <a:p>
          <a:pPr marL="114300" lvl="1" indent="-114300" algn="l" defTabSz="666750">
            <a:lnSpc>
              <a:spcPct val="90000"/>
            </a:lnSpc>
            <a:spcBef>
              <a:spcPct val="0"/>
            </a:spcBef>
            <a:spcAft>
              <a:spcPct val="15000"/>
            </a:spcAft>
            <a:buChar char="••"/>
          </a:pPr>
          <a:r>
            <a:rPr lang="es-CO" sz="1500" b="1" kern="1200" noProof="0" dirty="0"/>
            <a:t>Artículo 2.2.1.2.6.1.4. </a:t>
          </a:r>
          <a:r>
            <a:rPr lang="es-CO" sz="1500" b="0" kern="1200" noProof="0" dirty="0"/>
            <a:t>Inalterabilidad de los Documentos Tipo.</a:t>
          </a:r>
        </a:p>
        <a:p>
          <a:pPr lvl="0" algn="l" defTabSz="666750">
            <a:lnSpc>
              <a:spcPct val="90000"/>
            </a:lnSpc>
            <a:spcBef>
              <a:spcPct val="0"/>
            </a:spcBef>
            <a:spcAft>
              <a:spcPct val="35000"/>
            </a:spcAft>
          </a:pPr>
          <a:r>
            <a:rPr lang="es-CO" sz="1500" b="1" kern="1200" noProof="0" dirty="0"/>
            <a:t>Resolución 1798 de 2019: </a:t>
          </a:r>
          <a:r>
            <a:rPr lang="es-CO" sz="1500" kern="1200" noProof="0" dirty="0"/>
            <a:t>implementa los documentos tipo (1ª versión)</a:t>
          </a:r>
        </a:p>
      </dsp:txBody>
      <dsp:txXfrm>
        <a:off x="0" y="-31778"/>
        <a:ext cx="4112030" cy="1538107"/>
      </dsp:txXfrm>
    </dsp:sp>
    <dsp:sp modelId="{08BCC877-98E1-464F-A414-80D9B4B6D5F9}">
      <dsp:nvSpPr>
        <dsp:cNvPr id="0" name=""/>
        <dsp:cNvSpPr/>
      </dsp:nvSpPr>
      <dsp:spPr>
        <a:xfrm>
          <a:off x="2072659" y="1367150"/>
          <a:ext cx="0" cy="71847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71D6BBD-2F66-4C14-A41E-7D5CFEBB03A2}">
      <dsp:nvSpPr>
        <dsp:cNvPr id="0" name=""/>
        <dsp:cNvSpPr/>
      </dsp:nvSpPr>
      <dsp:spPr>
        <a:xfrm>
          <a:off x="2019830" y="2117325"/>
          <a:ext cx="105658" cy="105658"/>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BDBBEBB3-B8F2-4A6E-97F0-29ED0212E017}">
      <dsp:nvSpPr>
        <dsp:cNvPr id="0" name=""/>
        <dsp:cNvSpPr/>
      </dsp:nvSpPr>
      <dsp:spPr>
        <a:xfrm>
          <a:off x="2968591" y="1687020"/>
          <a:ext cx="2863738" cy="136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622300">
            <a:lnSpc>
              <a:spcPct val="90000"/>
            </a:lnSpc>
            <a:spcBef>
              <a:spcPct val="0"/>
            </a:spcBef>
            <a:spcAft>
              <a:spcPct val="35000"/>
            </a:spcAft>
            <a:defRPr b="1"/>
          </a:pPr>
          <a:r>
            <a:rPr lang="en-US" sz="1400" kern="1200"/>
            <a:t>2020</a:t>
          </a:r>
        </a:p>
      </dsp:txBody>
      <dsp:txXfrm>
        <a:off x="2968591" y="1687020"/>
        <a:ext cx="2863738" cy="136146"/>
      </dsp:txXfrm>
    </dsp:sp>
    <dsp:sp modelId="{4A9D46F3-352F-45C2-9EB7-2B017D3CA47F}">
      <dsp:nvSpPr>
        <dsp:cNvPr id="0" name=""/>
        <dsp:cNvSpPr/>
      </dsp:nvSpPr>
      <dsp:spPr>
        <a:xfrm>
          <a:off x="2338838" y="2602914"/>
          <a:ext cx="4123244" cy="1415620"/>
        </a:xfrm>
        <a:prstGeom prst="rect">
          <a:avLst/>
        </a:prstGeom>
        <a:solidFill>
          <a:srgbClr val="DA723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s-CO" sz="1600" b="1" kern="1200" noProof="0" dirty="0"/>
            <a:t>Resolución 0045 de 2020: </a:t>
          </a:r>
          <a:r>
            <a:rPr lang="es-CO" sz="1600" kern="1200" noProof="0" dirty="0"/>
            <a:t>actualiza los documentos tipo (2ª Versión)</a:t>
          </a:r>
        </a:p>
        <a:p>
          <a:pPr lvl="0" algn="l" defTabSz="711200">
            <a:lnSpc>
              <a:spcPct val="90000"/>
            </a:lnSpc>
            <a:spcBef>
              <a:spcPct val="0"/>
            </a:spcBef>
            <a:spcAft>
              <a:spcPct val="35000"/>
            </a:spcAft>
          </a:pPr>
          <a:r>
            <a:rPr lang="es-CO" sz="1600" b="1" kern="1200" noProof="0" dirty="0"/>
            <a:t>Resolución 240 de 2020: </a:t>
          </a:r>
          <a:r>
            <a:rPr lang="es-CO" sz="1600" kern="1200" noProof="0" dirty="0"/>
            <a:t>actualiza los documentos tipo (3ª Versión)</a:t>
          </a:r>
        </a:p>
      </dsp:txBody>
      <dsp:txXfrm>
        <a:off x="2338838" y="2602914"/>
        <a:ext cx="4123244" cy="1415620"/>
      </dsp:txXfrm>
    </dsp:sp>
    <dsp:sp modelId="{FA65E11A-6863-4902-92F7-273D73B09923}">
      <dsp:nvSpPr>
        <dsp:cNvPr id="0" name=""/>
        <dsp:cNvSpPr/>
      </dsp:nvSpPr>
      <dsp:spPr>
        <a:xfrm>
          <a:off x="4400460" y="2405497"/>
          <a:ext cx="0" cy="20482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0650E50-BFD6-4EA4-ABD2-5894C83D9F74}">
      <dsp:nvSpPr>
        <dsp:cNvPr id="0" name=""/>
        <dsp:cNvSpPr/>
      </dsp:nvSpPr>
      <dsp:spPr>
        <a:xfrm>
          <a:off x="4347631" y="2305910"/>
          <a:ext cx="105658" cy="30120"/>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1CC60EBE-2444-469C-AC18-3507DA967346}">
      <dsp:nvSpPr>
        <dsp:cNvPr id="0" name=""/>
        <dsp:cNvSpPr/>
      </dsp:nvSpPr>
      <dsp:spPr>
        <a:xfrm>
          <a:off x="5030213" y="2269543"/>
          <a:ext cx="2863738" cy="47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622300">
            <a:lnSpc>
              <a:spcPct val="90000"/>
            </a:lnSpc>
            <a:spcBef>
              <a:spcPct val="0"/>
            </a:spcBef>
            <a:spcAft>
              <a:spcPct val="35000"/>
            </a:spcAft>
            <a:defRPr b="1"/>
          </a:pPr>
          <a:r>
            <a:rPr lang="es-CO" sz="1400" kern="1200" dirty="0"/>
            <a:t>2021</a:t>
          </a:r>
        </a:p>
      </dsp:txBody>
      <dsp:txXfrm>
        <a:off x="5030213" y="2269543"/>
        <a:ext cx="2863738" cy="477576"/>
      </dsp:txXfrm>
    </dsp:sp>
    <dsp:sp modelId="{B320DE6A-D6D6-4D83-816F-AF1532002497}">
      <dsp:nvSpPr>
        <dsp:cNvPr id="0" name=""/>
        <dsp:cNvSpPr/>
      </dsp:nvSpPr>
      <dsp:spPr>
        <a:xfrm>
          <a:off x="4887026" y="462651"/>
          <a:ext cx="3150112" cy="847512"/>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lvl="0" algn="l" defTabSz="488950">
            <a:lnSpc>
              <a:spcPct val="90000"/>
            </a:lnSpc>
            <a:spcBef>
              <a:spcPct val="0"/>
            </a:spcBef>
            <a:spcAft>
              <a:spcPct val="35000"/>
            </a:spcAft>
          </a:pPr>
          <a:r>
            <a:rPr lang="es-CO" sz="1100" b="1" kern="1200" dirty="0"/>
            <a:t>Resolución 161 de 2021: </a:t>
          </a:r>
          <a:r>
            <a:rPr lang="es-CO" sz="1100" kern="1200" dirty="0"/>
            <a:t>modifica 3ª  versión en virtud de la Ley 2069 de 2020</a:t>
          </a:r>
        </a:p>
        <a:p>
          <a:pPr lvl="0" algn="l" defTabSz="488950">
            <a:lnSpc>
              <a:spcPct val="90000"/>
            </a:lnSpc>
            <a:spcBef>
              <a:spcPct val="0"/>
            </a:spcBef>
            <a:spcAft>
              <a:spcPct val="35000"/>
            </a:spcAft>
          </a:pPr>
          <a:r>
            <a:rPr lang="es-CO" sz="1100" b="1" kern="1200" dirty="0"/>
            <a:t>Resolución 304 de 2021: </a:t>
          </a:r>
          <a:r>
            <a:rPr lang="es-CO" sz="1100" b="0" kern="1200" dirty="0"/>
            <a:t>modifica 3ª versión en virtud del Decreto 680 de 2021</a:t>
          </a:r>
          <a:endParaRPr lang="es-CO" sz="1100" b="1" kern="1200" dirty="0"/>
        </a:p>
      </dsp:txBody>
      <dsp:txXfrm>
        <a:off x="4887026" y="462651"/>
        <a:ext cx="3150112" cy="847512"/>
      </dsp:txXfrm>
    </dsp:sp>
    <dsp:sp modelId="{9A22370C-70F1-47F2-8C5F-B47D63F4E717}">
      <dsp:nvSpPr>
        <dsp:cNvPr id="0" name=""/>
        <dsp:cNvSpPr/>
      </dsp:nvSpPr>
      <dsp:spPr>
        <a:xfrm>
          <a:off x="6462082" y="1310164"/>
          <a:ext cx="0" cy="71847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44B40D1-F3DC-4384-8673-2C6DD263CDA0}">
      <dsp:nvSpPr>
        <dsp:cNvPr id="0" name=""/>
        <dsp:cNvSpPr/>
      </dsp:nvSpPr>
      <dsp:spPr>
        <a:xfrm>
          <a:off x="6409253" y="2060339"/>
          <a:ext cx="105658" cy="105658"/>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07AD2F44-C5C5-46B2-94EC-B85432EA5873}">
      <dsp:nvSpPr>
        <dsp:cNvPr id="0" name=""/>
        <dsp:cNvSpPr/>
      </dsp:nvSpPr>
      <dsp:spPr>
        <a:xfrm>
          <a:off x="6820050" y="1685518"/>
          <a:ext cx="2863738" cy="23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622300">
            <a:lnSpc>
              <a:spcPct val="90000"/>
            </a:lnSpc>
            <a:spcBef>
              <a:spcPct val="0"/>
            </a:spcBef>
            <a:spcAft>
              <a:spcPct val="35000"/>
            </a:spcAft>
            <a:defRPr b="1"/>
          </a:pPr>
          <a:r>
            <a:rPr lang="es-CO" sz="1400" kern="1200" dirty="0"/>
            <a:t>2022</a:t>
          </a:r>
        </a:p>
      </dsp:txBody>
      <dsp:txXfrm>
        <a:off x="6820050" y="1685518"/>
        <a:ext cx="2863738" cy="239150"/>
      </dsp:txXfrm>
    </dsp:sp>
    <dsp:sp modelId="{3FBB1A22-B8FC-4D5A-8633-576541D60B3E}">
      <dsp:nvSpPr>
        <dsp:cNvPr id="0" name=""/>
        <dsp:cNvSpPr/>
      </dsp:nvSpPr>
      <dsp:spPr>
        <a:xfrm>
          <a:off x="6676863" y="2880987"/>
          <a:ext cx="3150112" cy="1139049"/>
        </a:xfrm>
        <a:prstGeom prst="rect">
          <a:avLst/>
        </a:prstGeom>
        <a:solidFill>
          <a:srgbClr val="FFC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533400">
            <a:lnSpc>
              <a:spcPct val="90000"/>
            </a:lnSpc>
            <a:spcBef>
              <a:spcPct val="0"/>
            </a:spcBef>
            <a:spcAft>
              <a:spcPct val="35000"/>
            </a:spcAft>
          </a:pPr>
          <a:r>
            <a:rPr lang="es-CO" sz="1200" b="1" kern="1200" dirty="0"/>
            <a:t>Resolución 275 de 2022: </a:t>
          </a:r>
          <a:r>
            <a:rPr lang="es-CO" sz="1200" kern="1200" dirty="0"/>
            <a:t>modifica 3ª versión en virtud del Decreto 1860 de 2021 (vigente)</a:t>
          </a:r>
        </a:p>
      </dsp:txBody>
      <dsp:txXfrm>
        <a:off x="6676863" y="2880987"/>
        <a:ext cx="3150112" cy="1139049"/>
      </dsp:txXfrm>
    </dsp:sp>
    <dsp:sp modelId="{00853FA6-2DA6-4EBD-A477-0C8889F6C9F4}">
      <dsp:nvSpPr>
        <dsp:cNvPr id="0" name=""/>
        <dsp:cNvSpPr/>
      </dsp:nvSpPr>
      <dsp:spPr>
        <a:xfrm>
          <a:off x="8251919" y="2403996"/>
          <a:ext cx="0" cy="35978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97FB269-5A89-433E-BE1A-A63F631DECA2}">
      <dsp:nvSpPr>
        <dsp:cNvPr id="0" name=""/>
        <dsp:cNvSpPr/>
      </dsp:nvSpPr>
      <dsp:spPr>
        <a:xfrm>
          <a:off x="8199090" y="2293014"/>
          <a:ext cx="105658" cy="52909"/>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DB0B-B7D3-4028-A74E-C44DA7257DFC}">
      <dsp:nvSpPr>
        <dsp:cNvPr id="0" name=""/>
        <dsp:cNvSpPr/>
      </dsp:nvSpPr>
      <dsp:spPr>
        <a:xfrm>
          <a:off x="516167" y="2416094"/>
          <a:ext cx="401158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2019</a:t>
          </a:r>
        </a:p>
      </dsp:txBody>
      <dsp:txXfrm>
        <a:off x="516167" y="2416094"/>
        <a:ext cx="4011584" cy="474581"/>
      </dsp:txXfrm>
    </dsp:sp>
    <dsp:sp modelId="{AFB057A5-AAE5-4858-85A0-E3F3DDCA1FA4}">
      <dsp:nvSpPr>
        <dsp:cNvPr id="0" name=""/>
        <dsp:cNvSpPr/>
      </dsp:nvSpPr>
      <dsp:spPr>
        <a:xfrm>
          <a:off x="0" y="2015920"/>
          <a:ext cx="10058399" cy="1679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A7A30-96CF-476D-802F-FDD230B1A78A}">
      <dsp:nvSpPr>
        <dsp:cNvPr id="0" name=""/>
        <dsp:cNvSpPr/>
      </dsp:nvSpPr>
      <dsp:spPr>
        <a:xfrm>
          <a:off x="451576" y="-160784"/>
          <a:ext cx="3858251" cy="194508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s-CO" sz="1600" b="1" kern="1200" noProof="0" dirty="0"/>
            <a:t>Decreto 2096 de 2019: </a:t>
          </a:r>
          <a:r>
            <a:rPr lang="es-CO" sz="1600" kern="1200" noProof="0" dirty="0"/>
            <a:t>adiciona el Decreto 1082 de 2015</a:t>
          </a:r>
        </a:p>
        <a:p>
          <a:pPr lvl="0" algn="l" defTabSz="711200">
            <a:lnSpc>
              <a:spcPct val="90000"/>
            </a:lnSpc>
            <a:spcBef>
              <a:spcPct val="0"/>
            </a:spcBef>
            <a:spcAft>
              <a:spcPct val="35000"/>
            </a:spcAft>
          </a:pPr>
          <a:r>
            <a:rPr lang="es-CO" sz="1600" b="1" kern="1200" noProof="0" dirty="0"/>
            <a:t>Resolución 0044 de 2020</a:t>
          </a:r>
          <a:r>
            <a:rPr lang="es-CO" sz="1600" kern="1200" noProof="0" dirty="0"/>
            <a:t>: implementa los documentos tipo (1ª Versión).</a:t>
          </a:r>
        </a:p>
        <a:p>
          <a:pPr lvl="0" algn="l" defTabSz="711200">
            <a:lnSpc>
              <a:spcPct val="90000"/>
            </a:lnSpc>
            <a:spcBef>
              <a:spcPct val="0"/>
            </a:spcBef>
            <a:spcAft>
              <a:spcPct val="35000"/>
            </a:spcAft>
          </a:pPr>
          <a:r>
            <a:rPr lang="es-CO" sz="1600" b="1" kern="1200" noProof="0" dirty="0"/>
            <a:t>Resolución 241 de 2020: </a:t>
          </a:r>
          <a:r>
            <a:rPr lang="es-CO" sz="1600" kern="1200" noProof="0" dirty="0"/>
            <a:t>actualiza los documentos tipo (2ª Versión)</a:t>
          </a:r>
        </a:p>
      </dsp:txBody>
      <dsp:txXfrm>
        <a:off x="451576" y="-160784"/>
        <a:ext cx="3858251" cy="1945085"/>
      </dsp:txXfrm>
    </dsp:sp>
    <dsp:sp modelId="{55024486-EB89-4457-B833-B1CCFD830383}">
      <dsp:nvSpPr>
        <dsp:cNvPr id="0" name=""/>
        <dsp:cNvSpPr/>
      </dsp:nvSpPr>
      <dsp:spPr>
        <a:xfrm>
          <a:off x="2521959" y="1462732"/>
          <a:ext cx="0" cy="713971"/>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0A7FAB1-9B12-4749-8518-799EF93215C7}">
      <dsp:nvSpPr>
        <dsp:cNvPr id="0" name=""/>
        <dsp:cNvSpPr/>
      </dsp:nvSpPr>
      <dsp:spPr>
        <a:xfrm>
          <a:off x="2469461" y="2208203"/>
          <a:ext cx="104995" cy="104995"/>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0A1B50CB-7DBA-4CA8-96D5-38A74007D4E3}">
      <dsp:nvSpPr>
        <dsp:cNvPr id="0" name=""/>
        <dsp:cNvSpPr/>
      </dsp:nvSpPr>
      <dsp:spPr>
        <a:xfrm>
          <a:off x="3023407" y="1469941"/>
          <a:ext cx="401158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s-CO" sz="2000" kern="1200" dirty="0"/>
            <a:t>2021</a:t>
          </a:r>
        </a:p>
      </dsp:txBody>
      <dsp:txXfrm>
        <a:off x="3023407" y="1469941"/>
        <a:ext cx="4011584" cy="474581"/>
      </dsp:txXfrm>
    </dsp:sp>
    <dsp:sp modelId="{F43FEB36-86E1-4182-812A-81BB9BD96C6D}">
      <dsp:nvSpPr>
        <dsp:cNvPr id="0" name=""/>
        <dsp:cNvSpPr/>
      </dsp:nvSpPr>
      <dsp:spPr>
        <a:xfrm>
          <a:off x="2792336" y="2713060"/>
          <a:ext cx="4412742" cy="1301948"/>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endParaRPr lang="es-CO" sz="1600" b="1" kern="1200" dirty="0"/>
        </a:p>
        <a:p>
          <a:pPr lvl="0" algn="l" defTabSz="711200">
            <a:lnSpc>
              <a:spcPct val="90000"/>
            </a:lnSpc>
            <a:spcBef>
              <a:spcPct val="0"/>
            </a:spcBef>
            <a:spcAft>
              <a:spcPct val="35000"/>
            </a:spcAft>
          </a:pPr>
          <a:r>
            <a:rPr lang="es-CO" sz="1600" b="1" kern="1200" dirty="0"/>
            <a:t>Resolución 161 de 2021: </a:t>
          </a:r>
          <a:r>
            <a:rPr lang="es-CO" sz="1600" kern="1200" dirty="0"/>
            <a:t>modifica 2ª versión en virtud de la Ley 2069 de 2020.</a:t>
          </a:r>
        </a:p>
        <a:p>
          <a:pPr lvl="0" algn="l" defTabSz="711200">
            <a:lnSpc>
              <a:spcPct val="90000"/>
            </a:lnSpc>
            <a:spcBef>
              <a:spcPct val="0"/>
            </a:spcBef>
            <a:spcAft>
              <a:spcPct val="35000"/>
            </a:spcAft>
          </a:pPr>
          <a:r>
            <a:rPr lang="es-CO" sz="1600" b="1" kern="1200" dirty="0"/>
            <a:t>Resolución 304 de 2021: </a:t>
          </a:r>
          <a:r>
            <a:rPr lang="es-CO" sz="1600" b="0" kern="1200" dirty="0"/>
            <a:t>modifica 2ª versión en virtud del Decreto 680 de 2021</a:t>
          </a:r>
          <a:endParaRPr lang="es-CO" sz="1100" kern="1200" dirty="0"/>
        </a:p>
      </dsp:txBody>
      <dsp:txXfrm>
        <a:off x="2792336" y="2713060"/>
        <a:ext cx="4412742" cy="1301948"/>
      </dsp:txXfrm>
    </dsp:sp>
    <dsp:sp modelId="{50016DB9-D332-41AA-B303-166E91D3C422}">
      <dsp:nvSpPr>
        <dsp:cNvPr id="0" name=""/>
        <dsp:cNvSpPr/>
      </dsp:nvSpPr>
      <dsp:spPr>
        <a:xfrm>
          <a:off x="5029199" y="2183913"/>
          <a:ext cx="0" cy="713971"/>
        </a:xfrm>
        <a:prstGeom prst="line">
          <a:avLst/>
        </a:prstGeom>
        <a:solidFill>
          <a:schemeClr val="accent3">
            <a:hueOff val="-612806"/>
            <a:satOff val="-9796"/>
            <a:lumOff val="784"/>
            <a:alphaOff val="0"/>
          </a:schemeClr>
        </a:solidFill>
        <a:ln w="6350" cap="flat" cmpd="sng" algn="ctr">
          <a:solidFill>
            <a:schemeClr val="accent3">
              <a:hueOff val="-612806"/>
              <a:satOff val="-9796"/>
              <a:lumOff val="78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0DF8C11-76AE-400C-B588-A4C3C11A219E}">
      <dsp:nvSpPr>
        <dsp:cNvPr id="0" name=""/>
        <dsp:cNvSpPr/>
      </dsp:nvSpPr>
      <dsp:spPr>
        <a:xfrm>
          <a:off x="4976702" y="2047419"/>
          <a:ext cx="104995" cy="104995"/>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EA206DF7-2CF1-41E8-8A93-C40D9551A242}">
      <dsp:nvSpPr>
        <dsp:cNvPr id="0" name=""/>
        <dsp:cNvSpPr/>
      </dsp:nvSpPr>
      <dsp:spPr>
        <a:xfrm>
          <a:off x="5530648" y="2255310"/>
          <a:ext cx="401158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s-CO" sz="2000" kern="1200" dirty="0"/>
            <a:t>2022</a:t>
          </a:r>
        </a:p>
      </dsp:txBody>
      <dsp:txXfrm>
        <a:off x="5530648" y="2255310"/>
        <a:ext cx="4011584" cy="474581"/>
      </dsp:txXfrm>
    </dsp:sp>
    <dsp:sp modelId="{C6F817B9-C951-4A6A-A960-9C1E42573CFF}">
      <dsp:nvSpPr>
        <dsp:cNvPr id="0" name=""/>
        <dsp:cNvSpPr/>
      </dsp:nvSpPr>
      <dsp:spPr>
        <a:xfrm>
          <a:off x="5330068" y="606219"/>
          <a:ext cx="4412742" cy="695728"/>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s-CO" sz="1500" b="1" kern="1200" dirty="0"/>
            <a:t>Resolución 275 de 2022: </a:t>
          </a:r>
          <a:r>
            <a:rPr lang="es-CO" sz="1500" kern="1200" dirty="0"/>
            <a:t>modifica 2ª versión en virtud del Decreto 1860 de 2021 (vigente)</a:t>
          </a:r>
        </a:p>
      </dsp:txBody>
      <dsp:txXfrm>
        <a:off x="5330068" y="606219"/>
        <a:ext cx="4412742" cy="695728"/>
      </dsp:txXfrm>
    </dsp:sp>
    <dsp:sp modelId="{ADC2B9AC-0B55-4BBB-95B6-FA03D0A68710}">
      <dsp:nvSpPr>
        <dsp:cNvPr id="0" name=""/>
        <dsp:cNvSpPr/>
      </dsp:nvSpPr>
      <dsp:spPr>
        <a:xfrm>
          <a:off x="7536440" y="1301948"/>
          <a:ext cx="0" cy="713971"/>
        </a:xfrm>
        <a:prstGeom prst="line">
          <a:avLst/>
        </a:prstGeom>
        <a:solidFill>
          <a:schemeClr val="accent3">
            <a:hueOff val="-1225612"/>
            <a:satOff val="-19593"/>
            <a:lumOff val="1569"/>
            <a:alphaOff val="0"/>
          </a:schemeClr>
        </a:solidFill>
        <a:ln w="6350" cap="flat" cmpd="sng" algn="ctr">
          <a:solidFill>
            <a:schemeClr val="accent3">
              <a:hueOff val="-1225612"/>
              <a:satOff val="-19593"/>
              <a:lumOff val="1569"/>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489A8D4-D00C-446D-9069-86F2C503F9F4}">
      <dsp:nvSpPr>
        <dsp:cNvPr id="0" name=""/>
        <dsp:cNvSpPr/>
      </dsp:nvSpPr>
      <dsp:spPr>
        <a:xfrm>
          <a:off x="7483942" y="2047419"/>
          <a:ext cx="104995" cy="104995"/>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DB0B-B7D3-4028-A74E-C44DA7257DFC}">
      <dsp:nvSpPr>
        <dsp:cNvPr id="0" name=""/>
        <dsp:cNvSpPr/>
      </dsp:nvSpPr>
      <dsp:spPr>
        <a:xfrm>
          <a:off x="507340" y="2163578"/>
          <a:ext cx="4019430" cy="42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dirty="0"/>
            <a:t>2020</a:t>
          </a:r>
        </a:p>
      </dsp:txBody>
      <dsp:txXfrm>
        <a:off x="507340" y="2163578"/>
        <a:ext cx="4019430" cy="424980"/>
      </dsp:txXfrm>
    </dsp:sp>
    <dsp:sp modelId="{AFB057A5-AAE5-4858-85A0-E3F3DDCA1FA4}">
      <dsp:nvSpPr>
        <dsp:cNvPr id="0" name=""/>
        <dsp:cNvSpPr/>
      </dsp:nvSpPr>
      <dsp:spPr>
        <a:xfrm>
          <a:off x="0" y="1805227"/>
          <a:ext cx="10058399" cy="1504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A7A30-96CF-476D-802F-FDD230B1A78A}">
      <dsp:nvSpPr>
        <dsp:cNvPr id="0" name=""/>
        <dsp:cNvSpPr/>
      </dsp:nvSpPr>
      <dsp:spPr>
        <a:xfrm>
          <a:off x="411978" y="-143979"/>
          <a:ext cx="3862022" cy="17417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s-CO" sz="1600" b="1" kern="1200" noProof="0" dirty="0"/>
            <a:t>Decreto 594 de 2020: </a:t>
          </a:r>
          <a:r>
            <a:rPr lang="es-CO" sz="1600" kern="1200" noProof="0" dirty="0"/>
            <a:t>adiciona el Decreto 1082 de 2015.</a:t>
          </a:r>
        </a:p>
        <a:p>
          <a:pPr lvl="0" algn="l" defTabSz="711200">
            <a:lnSpc>
              <a:spcPct val="90000"/>
            </a:lnSpc>
            <a:spcBef>
              <a:spcPct val="0"/>
            </a:spcBef>
            <a:spcAft>
              <a:spcPct val="35000"/>
            </a:spcAft>
          </a:pPr>
          <a:r>
            <a:rPr lang="es-CO" sz="1600" b="1" kern="1200" noProof="0" dirty="0"/>
            <a:t>Resolución</a:t>
          </a:r>
          <a:r>
            <a:rPr lang="en-US" sz="1600" b="1" kern="1200" dirty="0"/>
            <a:t> 094 de 2020: </a:t>
          </a:r>
          <a:r>
            <a:rPr lang="es-ES" sz="1600" kern="1200" dirty="0"/>
            <a:t>Implementa los documentos tipo (1ª versión)</a:t>
          </a:r>
          <a:endParaRPr lang="es-CO" sz="1600" kern="1200" noProof="0" dirty="0"/>
        </a:p>
      </dsp:txBody>
      <dsp:txXfrm>
        <a:off x="411978" y="-143979"/>
        <a:ext cx="3862022" cy="1741795"/>
      </dsp:txXfrm>
    </dsp:sp>
    <dsp:sp modelId="{55024486-EB89-4457-B833-B1CCFD830383}">
      <dsp:nvSpPr>
        <dsp:cNvPr id="0" name=""/>
        <dsp:cNvSpPr/>
      </dsp:nvSpPr>
      <dsp:spPr>
        <a:xfrm>
          <a:off x="2517055" y="1309856"/>
          <a:ext cx="0" cy="63935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0A7FAB1-9B12-4749-8518-799EF93215C7}">
      <dsp:nvSpPr>
        <dsp:cNvPr id="0" name=""/>
        <dsp:cNvSpPr/>
      </dsp:nvSpPr>
      <dsp:spPr>
        <a:xfrm>
          <a:off x="2470044" y="1977414"/>
          <a:ext cx="94022" cy="94022"/>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0A1B50CB-7DBA-4CA8-96D5-38A74007D4E3}">
      <dsp:nvSpPr>
        <dsp:cNvPr id="0" name=""/>
        <dsp:cNvSpPr/>
      </dsp:nvSpPr>
      <dsp:spPr>
        <a:xfrm>
          <a:off x="3019484" y="1316311"/>
          <a:ext cx="4019430" cy="42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s-CO" sz="2000" kern="1200" dirty="0"/>
            <a:t>2021</a:t>
          </a:r>
        </a:p>
      </dsp:txBody>
      <dsp:txXfrm>
        <a:off x="3019484" y="1316311"/>
        <a:ext cx="4019430" cy="424980"/>
      </dsp:txXfrm>
    </dsp:sp>
    <dsp:sp modelId="{F43FEB36-86E1-4182-812A-81BB9BD96C6D}">
      <dsp:nvSpPr>
        <dsp:cNvPr id="0" name=""/>
        <dsp:cNvSpPr/>
      </dsp:nvSpPr>
      <dsp:spPr>
        <a:xfrm>
          <a:off x="2787961" y="2490279"/>
          <a:ext cx="4421374" cy="7377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s-CO" sz="1600" b="1" kern="1200" dirty="0"/>
            <a:t>Resolución 161 de 2021: </a:t>
          </a:r>
          <a:r>
            <a:rPr lang="es-CO" sz="1600" kern="1200" dirty="0"/>
            <a:t>modifica 1ª versión en virtud de la Ley 2069 de 2020.</a:t>
          </a:r>
          <a:endParaRPr lang="es-CO" kern="1200" dirty="0"/>
        </a:p>
      </dsp:txBody>
      <dsp:txXfrm>
        <a:off x="2787961" y="2490279"/>
        <a:ext cx="4421374" cy="737781"/>
      </dsp:txXfrm>
    </dsp:sp>
    <dsp:sp modelId="{50016DB9-D332-41AA-B303-166E91D3C422}">
      <dsp:nvSpPr>
        <dsp:cNvPr id="0" name=""/>
        <dsp:cNvSpPr/>
      </dsp:nvSpPr>
      <dsp:spPr>
        <a:xfrm>
          <a:off x="5029199" y="1955663"/>
          <a:ext cx="0" cy="639351"/>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0DF8C11-76AE-400C-B588-A4C3C11A219E}">
      <dsp:nvSpPr>
        <dsp:cNvPr id="0" name=""/>
        <dsp:cNvSpPr/>
      </dsp:nvSpPr>
      <dsp:spPr>
        <a:xfrm>
          <a:off x="4982188" y="1833434"/>
          <a:ext cx="94022" cy="94022"/>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EA206DF7-2CF1-41E8-8A93-C40D9551A242}">
      <dsp:nvSpPr>
        <dsp:cNvPr id="0" name=""/>
        <dsp:cNvSpPr/>
      </dsp:nvSpPr>
      <dsp:spPr>
        <a:xfrm>
          <a:off x="5531628" y="2019598"/>
          <a:ext cx="4019430" cy="42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s-CO" sz="2000" kern="1200" dirty="0"/>
            <a:t>2022</a:t>
          </a:r>
        </a:p>
      </dsp:txBody>
      <dsp:txXfrm>
        <a:off x="5531628" y="2019598"/>
        <a:ext cx="4019430" cy="424980"/>
      </dsp:txXfrm>
    </dsp:sp>
    <dsp:sp modelId="{C6F817B9-C951-4A6A-A960-9C1E42573CFF}">
      <dsp:nvSpPr>
        <dsp:cNvPr id="0" name=""/>
        <dsp:cNvSpPr/>
      </dsp:nvSpPr>
      <dsp:spPr>
        <a:xfrm>
          <a:off x="5330657" y="0"/>
          <a:ext cx="4421374" cy="116587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s-CO" sz="1500" b="1" kern="1200" dirty="0"/>
            <a:t>Resolución 146 de 2022: </a:t>
          </a:r>
          <a:r>
            <a:rPr lang="es-CO" sz="1500" kern="1200" dirty="0"/>
            <a:t>modifica 1ª versión en virtud del Decreto 1860 de 2021.</a:t>
          </a:r>
        </a:p>
        <a:p>
          <a:pPr lvl="0" algn="l" defTabSz="666750">
            <a:lnSpc>
              <a:spcPct val="90000"/>
            </a:lnSpc>
            <a:spcBef>
              <a:spcPct val="0"/>
            </a:spcBef>
            <a:spcAft>
              <a:spcPct val="35000"/>
            </a:spcAft>
          </a:pPr>
          <a:r>
            <a:rPr lang="es-CO" sz="1500" b="1" kern="1200" dirty="0"/>
            <a:t>Resolución 625 de 2022: </a:t>
          </a:r>
          <a:r>
            <a:rPr lang="es-CO" sz="1500" kern="1200" dirty="0"/>
            <a:t>actualiza 2ª versión en virtud del Decreto 1860 de 2021 (vigente)</a:t>
          </a:r>
        </a:p>
      </dsp:txBody>
      <dsp:txXfrm>
        <a:off x="5330657" y="0"/>
        <a:ext cx="4421374" cy="1165876"/>
      </dsp:txXfrm>
    </dsp:sp>
    <dsp:sp modelId="{ADC2B9AC-0B55-4BBB-95B6-FA03D0A68710}">
      <dsp:nvSpPr>
        <dsp:cNvPr id="0" name=""/>
        <dsp:cNvSpPr/>
      </dsp:nvSpPr>
      <dsp:spPr>
        <a:xfrm>
          <a:off x="7541344" y="1165876"/>
          <a:ext cx="0" cy="639351"/>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489A8D4-D00C-446D-9069-86F2C503F9F4}">
      <dsp:nvSpPr>
        <dsp:cNvPr id="0" name=""/>
        <dsp:cNvSpPr/>
      </dsp:nvSpPr>
      <dsp:spPr>
        <a:xfrm>
          <a:off x="7494333" y="1833434"/>
          <a:ext cx="94022" cy="94022"/>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DB0B-B7D3-4028-A74E-C44DA7257DFC}">
      <dsp:nvSpPr>
        <dsp:cNvPr id="0" name=""/>
        <dsp:cNvSpPr/>
      </dsp:nvSpPr>
      <dsp:spPr>
        <a:xfrm>
          <a:off x="507340" y="2066617"/>
          <a:ext cx="4019430" cy="409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dirty="0"/>
            <a:t>2020</a:t>
          </a:r>
        </a:p>
      </dsp:txBody>
      <dsp:txXfrm>
        <a:off x="507340" y="2066617"/>
        <a:ext cx="4019430" cy="409783"/>
      </dsp:txXfrm>
    </dsp:sp>
    <dsp:sp modelId="{AFB057A5-AAE5-4858-85A0-E3F3DDCA1FA4}">
      <dsp:nvSpPr>
        <dsp:cNvPr id="0" name=""/>
        <dsp:cNvSpPr/>
      </dsp:nvSpPr>
      <dsp:spPr>
        <a:xfrm>
          <a:off x="0" y="1805227"/>
          <a:ext cx="10058399" cy="1504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A7A30-96CF-476D-802F-FDD230B1A78A}">
      <dsp:nvSpPr>
        <dsp:cNvPr id="0" name=""/>
        <dsp:cNvSpPr/>
      </dsp:nvSpPr>
      <dsp:spPr>
        <a:xfrm>
          <a:off x="442489" y="218555"/>
          <a:ext cx="3862022" cy="10864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s-ES" sz="1600" b="1" kern="1200" noProof="0" dirty="0"/>
            <a:t>Resolución 256 de 2020: </a:t>
          </a:r>
          <a:r>
            <a:rPr lang="es-ES" sz="1600" b="0" kern="1200" noProof="0" dirty="0"/>
            <a:t>implementa los documentos tipo (1ª versión)</a:t>
          </a:r>
          <a:endParaRPr lang="es-CO" sz="1600" b="0" kern="1200" noProof="0" dirty="0"/>
        </a:p>
      </dsp:txBody>
      <dsp:txXfrm>
        <a:off x="442489" y="218555"/>
        <a:ext cx="3862022" cy="1086431"/>
      </dsp:txXfrm>
    </dsp:sp>
    <dsp:sp modelId="{55024486-EB89-4457-B833-B1CCFD830383}">
      <dsp:nvSpPr>
        <dsp:cNvPr id="0" name=""/>
        <dsp:cNvSpPr/>
      </dsp:nvSpPr>
      <dsp:spPr>
        <a:xfrm>
          <a:off x="2517055" y="1215180"/>
          <a:ext cx="0" cy="61648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0A7FAB1-9B12-4749-8518-799EF93215C7}">
      <dsp:nvSpPr>
        <dsp:cNvPr id="0" name=""/>
        <dsp:cNvSpPr/>
      </dsp:nvSpPr>
      <dsp:spPr>
        <a:xfrm>
          <a:off x="2470044" y="1882507"/>
          <a:ext cx="94022" cy="90659"/>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0A1B50CB-7DBA-4CA8-96D5-38A74007D4E3}">
      <dsp:nvSpPr>
        <dsp:cNvPr id="0" name=""/>
        <dsp:cNvSpPr/>
      </dsp:nvSpPr>
      <dsp:spPr>
        <a:xfrm>
          <a:off x="3019484" y="1316311"/>
          <a:ext cx="4019430" cy="42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s-CO" sz="2000" kern="1200" dirty="0"/>
            <a:t>2021</a:t>
          </a:r>
        </a:p>
      </dsp:txBody>
      <dsp:txXfrm>
        <a:off x="3019484" y="1316311"/>
        <a:ext cx="4019430" cy="424980"/>
      </dsp:txXfrm>
    </dsp:sp>
    <dsp:sp modelId="{F43FEB36-86E1-4182-812A-81BB9BD96C6D}">
      <dsp:nvSpPr>
        <dsp:cNvPr id="0" name=""/>
        <dsp:cNvSpPr/>
      </dsp:nvSpPr>
      <dsp:spPr>
        <a:xfrm>
          <a:off x="2787961" y="2429507"/>
          <a:ext cx="4421374" cy="116587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s-CO" sz="1600" b="1" kern="1200" dirty="0"/>
            <a:t>Resolución 161 de 2021: </a:t>
          </a:r>
          <a:r>
            <a:rPr lang="es-CO" sz="1600" kern="1200" dirty="0"/>
            <a:t>modifica 1ª versión en virtud de la Ley 2069 de 2020.</a:t>
          </a:r>
        </a:p>
        <a:p>
          <a:pPr lvl="0" algn="l" defTabSz="711200">
            <a:lnSpc>
              <a:spcPct val="90000"/>
            </a:lnSpc>
            <a:spcBef>
              <a:spcPct val="0"/>
            </a:spcBef>
            <a:spcAft>
              <a:spcPct val="35000"/>
            </a:spcAft>
          </a:pPr>
          <a:r>
            <a:rPr lang="es-CO" sz="1600" b="1" kern="1200" dirty="0"/>
            <a:t>Resolución 304 de 2021: </a:t>
          </a:r>
          <a:r>
            <a:rPr lang="es-CO" sz="1600" b="0" kern="1200" dirty="0"/>
            <a:t>modifica 1ª versión en virtud del Decreto 680 de 2021</a:t>
          </a:r>
          <a:endParaRPr lang="es-CO" sz="1100" kern="1200" dirty="0"/>
        </a:p>
      </dsp:txBody>
      <dsp:txXfrm>
        <a:off x="2787961" y="2429507"/>
        <a:ext cx="4421374" cy="1165876"/>
      </dsp:txXfrm>
    </dsp:sp>
    <dsp:sp modelId="{50016DB9-D332-41AA-B303-166E91D3C422}">
      <dsp:nvSpPr>
        <dsp:cNvPr id="0" name=""/>
        <dsp:cNvSpPr/>
      </dsp:nvSpPr>
      <dsp:spPr>
        <a:xfrm>
          <a:off x="5029199" y="1955663"/>
          <a:ext cx="0" cy="639351"/>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0DF8C11-76AE-400C-B588-A4C3C11A219E}">
      <dsp:nvSpPr>
        <dsp:cNvPr id="0" name=""/>
        <dsp:cNvSpPr/>
      </dsp:nvSpPr>
      <dsp:spPr>
        <a:xfrm>
          <a:off x="4982188" y="1833434"/>
          <a:ext cx="94022" cy="94022"/>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EA206DF7-2CF1-41E8-8A93-C40D9551A242}">
      <dsp:nvSpPr>
        <dsp:cNvPr id="0" name=""/>
        <dsp:cNvSpPr/>
      </dsp:nvSpPr>
      <dsp:spPr>
        <a:xfrm>
          <a:off x="5531628" y="2019598"/>
          <a:ext cx="4019430" cy="42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s-CO" sz="2000" kern="1200" dirty="0"/>
            <a:t>2022</a:t>
          </a:r>
        </a:p>
      </dsp:txBody>
      <dsp:txXfrm>
        <a:off x="5531628" y="2019598"/>
        <a:ext cx="4019430" cy="424980"/>
      </dsp:txXfrm>
    </dsp:sp>
    <dsp:sp modelId="{C6F817B9-C951-4A6A-A960-9C1E42573CFF}">
      <dsp:nvSpPr>
        <dsp:cNvPr id="0" name=""/>
        <dsp:cNvSpPr/>
      </dsp:nvSpPr>
      <dsp:spPr>
        <a:xfrm>
          <a:off x="5330657" y="477280"/>
          <a:ext cx="4421374" cy="68859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s-CO" sz="1500" b="1" kern="1200" dirty="0"/>
            <a:t>Resolución 326 de 2022: </a:t>
          </a:r>
          <a:r>
            <a:rPr lang="es-CO" sz="1500" kern="1200" dirty="0"/>
            <a:t>2ª versión en virtud del Decreto 1860 de 2021 (vigente)</a:t>
          </a:r>
        </a:p>
      </dsp:txBody>
      <dsp:txXfrm>
        <a:off x="5330657" y="477280"/>
        <a:ext cx="4421374" cy="688595"/>
      </dsp:txXfrm>
    </dsp:sp>
    <dsp:sp modelId="{ADC2B9AC-0B55-4BBB-95B6-FA03D0A68710}">
      <dsp:nvSpPr>
        <dsp:cNvPr id="0" name=""/>
        <dsp:cNvSpPr/>
      </dsp:nvSpPr>
      <dsp:spPr>
        <a:xfrm>
          <a:off x="7541344" y="1165876"/>
          <a:ext cx="0" cy="63935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489A8D4-D00C-446D-9069-86F2C503F9F4}">
      <dsp:nvSpPr>
        <dsp:cNvPr id="0" name=""/>
        <dsp:cNvSpPr/>
      </dsp:nvSpPr>
      <dsp:spPr>
        <a:xfrm>
          <a:off x="7494333" y="1833434"/>
          <a:ext cx="94022" cy="94022"/>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DB0B-B7D3-4028-A74E-C44DA7257DFC}">
      <dsp:nvSpPr>
        <dsp:cNvPr id="0" name=""/>
        <dsp:cNvSpPr/>
      </dsp:nvSpPr>
      <dsp:spPr>
        <a:xfrm>
          <a:off x="507340" y="2163578"/>
          <a:ext cx="4019430" cy="42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dirty="0"/>
            <a:t>2021</a:t>
          </a:r>
        </a:p>
      </dsp:txBody>
      <dsp:txXfrm>
        <a:off x="507340" y="2163578"/>
        <a:ext cx="4019430" cy="424980"/>
      </dsp:txXfrm>
    </dsp:sp>
    <dsp:sp modelId="{AFB057A5-AAE5-4858-85A0-E3F3DDCA1FA4}">
      <dsp:nvSpPr>
        <dsp:cNvPr id="0" name=""/>
        <dsp:cNvSpPr/>
      </dsp:nvSpPr>
      <dsp:spPr>
        <a:xfrm>
          <a:off x="0" y="1805227"/>
          <a:ext cx="10058399" cy="1504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A7A30-96CF-476D-802F-FDD230B1A78A}">
      <dsp:nvSpPr>
        <dsp:cNvPr id="0" name=""/>
        <dsp:cNvSpPr/>
      </dsp:nvSpPr>
      <dsp:spPr>
        <a:xfrm>
          <a:off x="442489" y="-143979"/>
          <a:ext cx="3862022" cy="17417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s-ES" sz="1600" b="1" kern="1200" noProof="0" dirty="0"/>
            <a:t>Resolución 193 de 2021: </a:t>
          </a:r>
          <a:r>
            <a:rPr lang="es-ES" sz="1600" b="0" kern="1200" noProof="0" dirty="0"/>
            <a:t>implementa los documentos tipo (1ª versión)</a:t>
          </a:r>
          <a:endParaRPr lang="es-CO" sz="1600" b="0" kern="1200" noProof="0" dirty="0"/>
        </a:p>
        <a:p>
          <a:pPr lvl="0" algn="l" defTabSz="711200">
            <a:lnSpc>
              <a:spcPct val="90000"/>
            </a:lnSpc>
            <a:spcBef>
              <a:spcPct val="0"/>
            </a:spcBef>
            <a:spcAft>
              <a:spcPct val="35000"/>
            </a:spcAft>
          </a:pPr>
          <a:r>
            <a:rPr lang="es-CO" sz="1600" b="1" kern="1200"/>
            <a:t>Resolución 304 de 2021: </a:t>
          </a:r>
          <a:r>
            <a:rPr lang="es-CO" sz="1600" b="0" kern="1200"/>
            <a:t>modifica 1ª versión en virtud del Decreto 680 de 2021</a:t>
          </a:r>
          <a:endParaRPr lang="es-CO" sz="1600" b="0" kern="1200" noProof="0" dirty="0"/>
        </a:p>
      </dsp:txBody>
      <dsp:txXfrm>
        <a:off x="442489" y="-143979"/>
        <a:ext cx="3862022" cy="1741795"/>
      </dsp:txXfrm>
    </dsp:sp>
    <dsp:sp modelId="{55024486-EB89-4457-B833-B1CCFD830383}">
      <dsp:nvSpPr>
        <dsp:cNvPr id="0" name=""/>
        <dsp:cNvSpPr/>
      </dsp:nvSpPr>
      <dsp:spPr>
        <a:xfrm>
          <a:off x="2517055" y="1309856"/>
          <a:ext cx="0" cy="63935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0A7FAB1-9B12-4749-8518-799EF93215C7}">
      <dsp:nvSpPr>
        <dsp:cNvPr id="0" name=""/>
        <dsp:cNvSpPr/>
      </dsp:nvSpPr>
      <dsp:spPr>
        <a:xfrm>
          <a:off x="2470044" y="1977414"/>
          <a:ext cx="94022" cy="94022"/>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EA206DF7-2CF1-41E8-8A93-C40D9551A242}">
      <dsp:nvSpPr>
        <dsp:cNvPr id="0" name=""/>
        <dsp:cNvSpPr/>
      </dsp:nvSpPr>
      <dsp:spPr>
        <a:xfrm>
          <a:off x="5531628" y="1316311"/>
          <a:ext cx="4019430" cy="42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s-CO" sz="2000" kern="1200" dirty="0"/>
            <a:t>2022</a:t>
          </a:r>
        </a:p>
      </dsp:txBody>
      <dsp:txXfrm>
        <a:off x="5531628" y="1316311"/>
        <a:ext cx="4019430" cy="424980"/>
      </dsp:txXfrm>
    </dsp:sp>
    <dsp:sp modelId="{C6F817B9-C951-4A6A-A960-9C1E42573CFF}">
      <dsp:nvSpPr>
        <dsp:cNvPr id="0" name=""/>
        <dsp:cNvSpPr/>
      </dsp:nvSpPr>
      <dsp:spPr>
        <a:xfrm>
          <a:off x="5330657" y="2595014"/>
          <a:ext cx="4421374" cy="68859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s-CO" sz="1500" b="1" kern="1200" dirty="0"/>
            <a:t>Resolución 275 de 2022: </a:t>
          </a:r>
          <a:r>
            <a:rPr lang="es-CO" sz="1500" kern="1200" dirty="0"/>
            <a:t>2ª versión en virtud del Decreto 1860 de 2021 (vigente)</a:t>
          </a:r>
        </a:p>
      </dsp:txBody>
      <dsp:txXfrm>
        <a:off x="5330657" y="2595014"/>
        <a:ext cx="4421374" cy="688595"/>
      </dsp:txXfrm>
    </dsp:sp>
    <dsp:sp modelId="{ADC2B9AC-0B55-4BBB-95B6-FA03D0A68710}">
      <dsp:nvSpPr>
        <dsp:cNvPr id="0" name=""/>
        <dsp:cNvSpPr/>
      </dsp:nvSpPr>
      <dsp:spPr>
        <a:xfrm>
          <a:off x="7541344" y="1955663"/>
          <a:ext cx="0" cy="63935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489A8D4-D00C-446D-9069-86F2C503F9F4}">
      <dsp:nvSpPr>
        <dsp:cNvPr id="0" name=""/>
        <dsp:cNvSpPr/>
      </dsp:nvSpPr>
      <dsp:spPr>
        <a:xfrm>
          <a:off x="7494333" y="1833434"/>
          <a:ext cx="94022" cy="94022"/>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9.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14/12/2023</a:t>
            </a:fld>
            <a:endParaRPr lang="es-CO" dirty="0"/>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dirty="0"/>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22568-E75B-4EAA-9A33-133891468D0C}" type="datetimeFigureOut">
              <a:rPr lang="es-CO" smtClean="0"/>
              <a:t>14/12/2023</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69857-DE03-4AE1-9B1A-59E5A00F4282}" type="slidenum">
              <a:rPr lang="es-CO" smtClean="0"/>
              <a:t>‹Nº›</a:t>
            </a:fld>
            <a:endParaRPr lang="es-CO" dirty="0"/>
          </a:p>
        </p:txBody>
      </p:sp>
    </p:spTree>
    <p:extLst>
      <p:ext uri="{BB962C8B-B14F-4D97-AF65-F5344CB8AC3E}">
        <p14:creationId xmlns:p14="http://schemas.microsoft.com/office/powerpoint/2010/main" val="194408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553"/>
          <a:stretch/>
        </p:blipFill>
        <p:spPr>
          <a:xfrm>
            <a:off x="0" y="-298"/>
            <a:ext cx="8710863" cy="6858298"/>
          </a:xfrm>
          <a:prstGeom prst="rect">
            <a:avLst/>
          </a:prstGeom>
        </p:spPr>
      </p:pic>
      <p:pic>
        <p:nvPicPr>
          <p:cNvPr id="8" name="Imagen 7">
            <a:extLst>
              <a:ext uri="{FF2B5EF4-FFF2-40B4-BE49-F238E27FC236}">
                <a16:creationId xmlns:a16="http://schemas.microsoft.com/office/drawing/2014/main" id="{C276ACC1-43A0-0540-BC98-75F5775B01F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37981" y="2393132"/>
            <a:ext cx="2071437" cy="2071437"/>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04368642-CA8F-1AFD-5E65-49E9D5ADA2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564"/>
          <a:stretch/>
        </p:blipFill>
        <p:spPr>
          <a:xfrm>
            <a:off x="2176" y="-149"/>
            <a:ext cx="9562929" cy="6858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9" name="Imagen 8">
            <a:extLst>
              <a:ext uri="{FF2B5EF4-FFF2-40B4-BE49-F238E27FC236}">
                <a16:creationId xmlns:a16="http://schemas.microsoft.com/office/drawing/2014/main" id="{201892EA-2EAB-5840-A4F1-C03E65DCAED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06525" y="-256670"/>
            <a:ext cx="1893361" cy="1463051"/>
          </a:xfrm>
          <a:prstGeom prst="rect">
            <a:avLst/>
          </a:prstGeom>
        </p:spPr>
      </p:pic>
      <p:sp>
        <p:nvSpPr>
          <p:cNvPr id="11" name="CuadroTexto 10">
            <a:extLst>
              <a:ext uri="{FF2B5EF4-FFF2-40B4-BE49-F238E27FC236}">
                <a16:creationId xmlns:a16="http://schemas.microsoft.com/office/drawing/2014/main" id="{46BBF013-0F8C-7745-B902-F87CAFADF984}"/>
              </a:ext>
            </a:extLst>
          </p:cNvPr>
          <p:cNvSpPr txBox="1"/>
          <p:nvPr userDrawn="1"/>
        </p:nvSpPr>
        <p:spPr>
          <a:xfrm>
            <a:off x="5302353" y="6639446"/>
            <a:ext cx="1587293" cy="253916"/>
          </a:xfrm>
          <a:prstGeom prst="rect">
            <a:avLst/>
          </a:prstGeom>
          <a:noFill/>
        </p:spPr>
        <p:txBody>
          <a:bodyPr wrap="none" rtlCol="0">
            <a:spAutoFit/>
          </a:bodyPr>
          <a:lstStyle/>
          <a:p>
            <a:pPr algn="ctr"/>
            <a:r>
              <a:rPr lang="es-CO" sz="1050" b="1" dirty="0">
                <a:solidFill>
                  <a:schemeClr val="bg1"/>
                </a:solidFill>
                <a:latin typeface="Helvetica" pitchFamily="2" charset="0"/>
              </a:rPr>
              <a:t>www.aerocivil.gov.co</a:t>
            </a:r>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31" name="Imagen 30">
            <a:extLst>
              <a:ext uri="{FF2B5EF4-FFF2-40B4-BE49-F238E27FC236}">
                <a16:creationId xmlns:a16="http://schemas.microsoft.com/office/drawing/2014/main" id="{E713BEAB-98DB-0FE0-0F72-8DEED8E59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14/12/2023</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14/12/2023</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lexbasecolombia.net/lexbase/normas/leyes/2019/L1955de2019.htm" TargetMode="External"/><Relationship Id="rId2" Type="http://schemas.openxmlformats.org/officeDocument/2006/relationships/hyperlink" Target="http://www.lexbasecolombia.net/lexbase/normas/leyes/2015/L1753de2015.ht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8317BE-D1C5-7DD0-5950-30BFCE35B625}"/>
              </a:ext>
            </a:extLst>
          </p:cNvPr>
          <p:cNvSpPr txBox="1"/>
          <p:nvPr/>
        </p:nvSpPr>
        <p:spPr>
          <a:xfrm>
            <a:off x="7294070" y="4332285"/>
            <a:ext cx="4897930" cy="707886"/>
          </a:xfrm>
          <a:prstGeom prst="rect">
            <a:avLst/>
          </a:prstGeom>
          <a:noFill/>
        </p:spPr>
        <p:txBody>
          <a:bodyPr wrap="square">
            <a:spAutoFit/>
          </a:bodyPr>
          <a:lstStyle>
            <a:defPPr>
              <a:defRPr lang="es-ES"/>
            </a:defPPr>
            <a:lvl1pPr lvl="0" algn="just">
              <a:defRPr kumimoji="0" sz="800" i="0" u="none" strike="noStrike" cap="none" spc="0" normalizeH="0" baseline="0">
                <a:ln>
                  <a:noFill/>
                </a:ln>
                <a:solidFill>
                  <a:prstClr val="black"/>
                </a:solidFill>
                <a:effectLst/>
                <a:uLnTx/>
                <a:uFillTx/>
                <a:latin typeface="Montserrat" panose="00000500000000000000"/>
              </a:defRPr>
            </a:lvl1pPr>
          </a:lstStyle>
          <a:p>
            <a:pPr algn="ctr"/>
            <a:r>
              <a:rPr lang="es-ES" sz="2400" b="1" dirty="0">
                <a:solidFill>
                  <a:schemeClr val="tx1">
                    <a:lumMod val="50000"/>
                    <a:lumOff val="50000"/>
                  </a:schemeClr>
                </a:solidFill>
                <a:latin typeface="Arial" panose="020B0604020202020204" pitchFamily="34" charset="0"/>
                <a:cs typeface="Arial" panose="020B0604020202020204" pitchFamily="34" charset="0"/>
              </a:rPr>
              <a:t>FASE PRECONTRACTUAL</a:t>
            </a:r>
            <a:endParaRPr lang="es-MX" sz="2400" b="1" dirty="0">
              <a:solidFill>
                <a:schemeClr val="tx1">
                  <a:lumMod val="50000"/>
                  <a:lumOff val="50000"/>
                </a:schemeClr>
              </a:solidFill>
              <a:latin typeface="Arial" panose="020B0604020202020204" pitchFamily="34" charset="0"/>
              <a:cs typeface="Arial" panose="020B0604020202020204" pitchFamily="34" charset="0"/>
            </a:endParaRPr>
          </a:p>
          <a:p>
            <a:pPr algn="ctr"/>
            <a:endParaRPr lang="es-ES"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ángulo 1"/>
          <p:cNvSpPr/>
          <p:nvPr/>
        </p:nvSpPr>
        <p:spPr>
          <a:xfrm>
            <a:off x="6823623" y="6101288"/>
            <a:ext cx="6096000" cy="707886"/>
          </a:xfrm>
          <a:prstGeom prst="rect">
            <a:avLst/>
          </a:prstGeom>
        </p:spPr>
        <p:txBody>
          <a:bodyPr>
            <a:spAutoFit/>
          </a:bodyPr>
          <a:lstStyle/>
          <a:p>
            <a:pPr algn="ctr"/>
            <a:r>
              <a:rPr lang="es-ES" sz="2000" b="1" dirty="0" smtClean="0">
                <a:solidFill>
                  <a:schemeClr val="tx1">
                    <a:lumMod val="50000"/>
                    <a:lumOff val="50000"/>
                  </a:schemeClr>
                </a:solidFill>
                <a:latin typeface="Arial" panose="020B0604020202020204" pitchFamily="34" charset="0"/>
                <a:cs typeface="Arial" panose="020B0604020202020204" pitchFamily="34" charset="0"/>
              </a:rPr>
              <a:t>DIRECCIÓN ADMINISTRATIVA</a:t>
            </a:r>
          </a:p>
          <a:p>
            <a:pPr algn="ctr"/>
            <a:r>
              <a:rPr lang="es-ES" sz="2000" b="1" dirty="0" smtClean="0">
                <a:solidFill>
                  <a:schemeClr val="tx1">
                    <a:lumMod val="50000"/>
                    <a:lumOff val="50000"/>
                  </a:schemeClr>
                </a:solidFill>
                <a:latin typeface="Arial" panose="020B0604020202020204" pitchFamily="34" charset="0"/>
                <a:cs typeface="Arial" panose="020B0604020202020204" pitchFamily="34" charset="0"/>
              </a:rPr>
              <a:t>DICIEMBRE 2023</a:t>
            </a:r>
            <a:endParaRPr lang="es-E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Subtítulo 2">
            <a:extLst>
              <a:ext uri="{FF2B5EF4-FFF2-40B4-BE49-F238E27FC236}">
                <a16:creationId xmlns:a16="http://schemas.microsoft.com/office/drawing/2014/main" id="{C8A33050-512A-C71F-3A3F-33B821EBC03D}"/>
              </a:ext>
            </a:extLst>
          </p:cNvPr>
          <p:cNvSpPr txBox="1">
            <a:spLocks/>
          </p:cNvSpPr>
          <p:nvPr/>
        </p:nvSpPr>
        <p:spPr>
          <a:xfrm>
            <a:off x="7605199" y="4883009"/>
            <a:ext cx="6269347" cy="10214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sz="1800" b="1" dirty="0">
                <a:solidFill>
                  <a:schemeClr val="tx1">
                    <a:lumMod val="85000"/>
                    <a:lumOff val="15000"/>
                  </a:schemeClr>
                </a:solidFill>
              </a:rPr>
              <a:t>María catalina guerrero cárdenas</a:t>
            </a:r>
          </a:p>
          <a:p>
            <a:pPr>
              <a:lnSpc>
                <a:spcPct val="100000"/>
              </a:lnSpc>
            </a:pPr>
            <a:r>
              <a:rPr lang="es-CO" sz="1800" dirty="0">
                <a:solidFill>
                  <a:schemeClr val="tx1">
                    <a:lumMod val="85000"/>
                    <a:lumOff val="15000"/>
                  </a:schemeClr>
                </a:solidFill>
              </a:rPr>
              <a:t>De Vivero &amp; Asociados S.A.S</a:t>
            </a:r>
          </a:p>
          <a:p>
            <a:pPr>
              <a:lnSpc>
                <a:spcPct val="100000"/>
              </a:lnSpc>
            </a:pPr>
            <a:r>
              <a:rPr lang="es-CO" sz="1800" dirty="0">
                <a:solidFill>
                  <a:schemeClr val="tx1">
                    <a:lumMod val="85000"/>
                    <a:lumOff val="15000"/>
                  </a:schemeClr>
                </a:solidFill>
              </a:rPr>
              <a:t>D</a:t>
            </a:r>
            <a:r>
              <a:rPr lang="es-CO" sz="1800" dirty="0" smtClean="0">
                <a:solidFill>
                  <a:schemeClr val="tx1">
                    <a:lumMod val="85000"/>
                    <a:lumOff val="15000"/>
                  </a:schemeClr>
                </a:solidFill>
              </a:rPr>
              <a:t>iciembre </a:t>
            </a:r>
            <a:r>
              <a:rPr lang="es-CO" sz="1800" dirty="0">
                <a:solidFill>
                  <a:schemeClr val="tx1">
                    <a:lumMod val="85000"/>
                    <a:lumOff val="15000"/>
                  </a:schemeClr>
                </a:solidFill>
              </a:rPr>
              <a:t>de 2023</a:t>
            </a:r>
          </a:p>
        </p:txBody>
      </p:sp>
      <p:pic>
        <p:nvPicPr>
          <p:cNvPr id="5" name="Picture 4">
            <a:extLst>
              <a:ext uri="{FF2B5EF4-FFF2-40B4-BE49-F238E27FC236}">
                <a16:creationId xmlns:a16="http://schemas.microsoft.com/office/drawing/2014/main" id="{5C29E744-6B43-4A44-A6C7-102B6C0E223C}"/>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8382" r="46501" b="-2"/>
          <a:stretch/>
        </p:blipFill>
        <p:spPr>
          <a:xfrm>
            <a:off x="8122958" y="941091"/>
            <a:ext cx="1156894" cy="1711643"/>
          </a:xfrm>
          <a:prstGeom prst="rect">
            <a:avLst/>
          </a:prstGeom>
        </p:spPr>
      </p:pic>
      <p:pic>
        <p:nvPicPr>
          <p:cNvPr id="6" name="image1.png" descr="Imagen que contiene nombre de la empresa&#10;&#10;Descripción generada automáticamente">
            <a:extLst>
              <a:ext uri="{FF2B5EF4-FFF2-40B4-BE49-F238E27FC236}">
                <a16:creationId xmlns:a16="http://schemas.microsoft.com/office/drawing/2014/main" id="{421BB358-F72C-3C87-0ADF-03EE76C441CD}"/>
              </a:ext>
            </a:extLst>
          </p:cNvPr>
          <p:cNvPicPr/>
          <p:nvPr/>
        </p:nvPicPr>
        <p:blipFill>
          <a:blip r:embed="rId4"/>
          <a:stretch>
            <a:fillRect/>
          </a:stretch>
        </p:blipFill>
        <p:spPr>
          <a:xfrm>
            <a:off x="9658350" y="1357313"/>
            <a:ext cx="1695340" cy="1061571"/>
          </a:xfrm>
          <a:prstGeom prst="rect">
            <a:avLst/>
          </a:prstGeom>
        </p:spPr>
      </p:pic>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3;p34">
            <a:extLst>
              <a:ext uri="{FF2B5EF4-FFF2-40B4-BE49-F238E27FC236}">
                <a16:creationId xmlns:a16="http://schemas.microsoft.com/office/drawing/2014/main" id="{F63635D7-299A-7703-3057-E895781A2D2F}"/>
              </a:ext>
            </a:extLst>
          </p:cNvPr>
          <p:cNvSpPr txBox="1">
            <a:spLocks/>
          </p:cNvSpPr>
          <p:nvPr/>
        </p:nvSpPr>
        <p:spPr>
          <a:xfrm>
            <a:off x="-290481" y="2823439"/>
            <a:ext cx="5205200" cy="1285884"/>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sz="3500" b="1" kern="0" dirty="0">
                <a:solidFill>
                  <a:srgbClr val="DA723E"/>
                </a:solidFill>
                <a:latin typeface="Helvetica" pitchFamily="2" charset="0"/>
                <a:ea typeface="+mn-ea"/>
                <a:cs typeface="Calibri" panose="020F0502020204030204" pitchFamily="34" charset="0"/>
              </a:rPr>
              <a:t>ESTRUCTURA</a:t>
            </a:r>
          </a:p>
        </p:txBody>
      </p:sp>
      <p:pic>
        <p:nvPicPr>
          <p:cNvPr id="5" name="Imagen 4">
            <a:extLst>
              <a:ext uri="{FF2B5EF4-FFF2-40B4-BE49-F238E27FC236}">
                <a16:creationId xmlns:a16="http://schemas.microsoft.com/office/drawing/2014/main" id="{3E1EC6B2-F2ED-9FB8-79B2-894690F98F69}"/>
              </a:ext>
            </a:extLst>
          </p:cNvPr>
          <p:cNvPicPr>
            <a:picLocks noChangeAspect="1"/>
          </p:cNvPicPr>
          <p:nvPr/>
        </p:nvPicPr>
        <p:blipFill>
          <a:blip r:embed="rId2"/>
          <a:stretch>
            <a:fillRect/>
          </a:stretch>
        </p:blipFill>
        <p:spPr>
          <a:xfrm>
            <a:off x="5027273" y="905839"/>
            <a:ext cx="6584251" cy="5121084"/>
          </a:xfrm>
          <a:prstGeom prst="rect">
            <a:avLst/>
          </a:prstGeom>
        </p:spPr>
      </p:pic>
    </p:spTree>
    <p:extLst>
      <p:ext uri="{BB962C8B-B14F-4D97-AF65-F5344CB8AC3E}">
        <p14:creationId xmlns:p14="http://schemas.microsoft.com/office/powerpoint/2010/main" val="366244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EA63ADE-7FA6-22DD-7A66-760BD603A47B}"/>
              </a:ext>
            </a:extLst>
          </p:cNvPr>
          <p:cNvSpPr txBox="1">
            <a:spLocks/>
          </p:cNvSpPr>
          <p:nvPr/>
        </p:nvSpPr>
        <p:spPr>
          <a:xfrm>
            <a:off x="657989" y="2146775"/>
            <a:ext cx="4610048" cy="2044149"/>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defTabSz="914400" eaLnBrk="1" fontAlgn="auto" latinLnBrk="0" hangingPunct="1">
              <a:lnSpc>
                <a:spcPct val="100000"/>
              </a:lnSpc>
              <a:spcBef>
                <a:spcPts val="100"/>
              </a:spcBef>
              <a:spcAft>
                <a:spcPts val="0"/>
              </a:spcAft>
              <a:buClrTx/>
              <a:buSzTx/>
              <a:buFontTx/>
              <a:buNone/>
              <a:tabLst/>
              <a:defRPr/>
            </a:pPr>
            <a:r>
              <a:rPr lang="es-MX" sz="4400" kern="0" dirty="0">
                <a:solidFill>
                  <a:srgbClr val="DA723E"/>
                </a:solidFill>
                <a:latin typeface="+mn-lt"/>
                <a:ea typeface="+mn-ea"/>
                <a:cs typeface="Calibri" panose="020F0502020204030204" pitchFamily="34" charset="0"/>
              </a:rPr>
              <a:t>EXPOSICIÓN DE MOTIVOS LEY 1882 DE 2018.</a:t>
            </a:r>
            <a:endParaRPr lang="es-CO" sz="4400" kern="0" dirty="0">
              <a:solidFill>
                <a:srgbClr val="DA723E"/>
              </a:solidFill>
              <a:latin typeface="+mn-lt"/>
              <a:ea typeface="+mn-ea"/>
              <a:cs typeface="Calibri" panose="020F0502020204030204" pitchFamily="34" charset="0"/>
            </a:endParaRPr>
          </a:p>
        </p:txBody>
      </p:sp>
      <p:graphicFrame>
        <p:nvGraphicFramePr>
          <p:cNvPr id="8" name="Marcador de contenido 2">
            <a:extLst>
              <a:ext uri="{FF2B5EF4-FFF2-40B4-BE49-F238E27FC236}">
                <a16:creationId xmlns:a16="http://schemas.microsoft.com/office/drawing/2014/main" id="{DA2DD9C9-7724-54C1-7012-D43336F84232}"/>
              </a:ext>
            </a:extLst>
          </p:cNvPr>
          <p:cNvGraphicFramePr>
            <a:graphicFrameLocks/>
          </p:cNvGraphicFramePr>
          <p:nvPr>
            <p:extLst>
              <p:ext uri="{D42A27DB-BD31-4B8C-83A1-F6EECF244321}">
                <p14:modId xmlns:p14="http://schemas.microsoft.com/office/powerpoint/2010/main" val="1376301591"/>
              </p:ext>
            </p:extLst>
          </p:nvPr>
        </p:nvGraphicFramePr>
        <p:xfrm>
          <a:off x="5588024" y="753198"/>
          <a:ext cx="6094459" cy="5351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09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0">
            <a:extLst>
              <a:ext uri="{FF2B5EF4-FFF2-40B4-BE49-F238E27FC236}">
                <a16:creationId xmlns:a16="http://schemas.microsoft.com/office/drawing/2014/main" id="{0090E7A7-ABED-F21F-5DCA-D3BB21755281}"/>
              </a:ext>
            </a:extLst>
          </p:cNvPr>
          <p:cNvSpPr txBox="1">
            <a:spLocks noChangeArrowheads="1"/>
          </p:cNvSpPr>
          <p:nvPr/>
        </p:nvSpPr>
        <p:spPr bwMode="auto">
          <a:xfrm>
            <a:off x="1048702" y="4752010"/>
            <a:ext cx="8873220" cy="53553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CO" sz="3200" b="1" kern="0" dirty="0">
                <a:solidFill>
                  <a:srgbClr val="DA723E"/>
                </a:solidFill>
                <a:latin typeface="Helvetica" pitchFamily="2" charset="0"/>
                <a:cs typeface="Calibri" panose="020F0502020204030204" pitchFamily="34" charset="0"/>
              </a:rPr>
              <a:t>SUSTENTO NORMATIVO</a:t>
            </a:r>
            <a:endParaRPr lang="en-US" sz="3200" b="1" kern="0" dirty="0">
              <a:solidFill>
                <a:srgbClr val="DA723E"/>
              </a:solidFill>
              <a:latin typeface="Helvetica" pitchFamily="2" charset="0"/>
              <a:cs typeface="Calibri" panose="020F0502020204030204" pitchFamily="34" charset="0"/>
            </a:endParaRPr>
          </a:p>
        </p:txBody>
      </p:sp>
      <p:graphicFrame>
        <p:nvGraphicFramePr>
          <p:cNvPr id="3" name="Tabla 19">
            <a:extLst>
              <a:ext uri="{FF2B5EF4-FFF2-40B4-BE49-F238E27FC236}">
                <a16:creationId xmlns:a16="http://schemas.microsoft.com/office/drawing/2014/main" id="{90083C4B-2627-EC1B-42C4-D365B26E4BC1}"/>
              </a:ext>
            </a:extLst>
          </p:cNvPr>
          <p:cNvGraphicFramePr>
            <a:graphicFrameLocks noGrp="1"/>
          </p:cNvGraphicFramePr>
          <p:nvPr>
            <p:extLst>
              <p:ext uri="{D42A27DB-BD31-4B8C-83A1-F6EECF244321}">
                <p14:modId xmlns:p14="http://schemas.microsoft.com/office/powerpoint/2010/main" val="1643374630"/>
              </p:ext>
            </p:extLst>
          </p:nvPr>
        </p:nvGraphicFramePr>
        <p:xfrm>
          <a:off x="900114" y="1027247"/>
          <a:ext cx="10136518" cy="3624749"/>
        </p:xfrm>
        <a:graphic>
          <a:graphicData uri="http://schemas.openxmlformats.org/drawingml/2006/table">
            <a:tbl>
              <a:tblPr firstRow="1" bandRow="1">
                <a:tableStyleId>{21E4AEA4-8DFA-4A89-87EB-49C32662AFE0}</a:tableStyleId>
              </a:tblPr>
              <a:tblGrid>
                <a:gridCol w="5073174">
                  <a:extLst>
                    <a:ext uri="{9D8B030D-6E8A-4147-A177-3AD203B41FA5}">
                      <a16:colId xmlns:a16="http://schemas.microsoft.com/office/drawing/2014/main" val="4071342004"/>
                    </a:ext>
                  </a:extLst>
                </a:gridCol>
                <a:gridCol w="5063344">
                  <a:extLst>
                    <a:ext uri="{9D8B030D-6E8A-4147-A177-3AD203B41FA5}">
                      <a16:colId xmlns:a16="http://schemas.microsoft.com/office/drawing/2014/main" val="2570285996"/>
                    </a:ext>
                  </a:extLst>
                </a:gridCol>
              </a:tblGrid>
              <a:tr h="558297">
                <a:tc>
                  <a:txBody>
                    <a:bodyPr/>
                    <a:lstStyle/>
                    <a:p>
                      <a:pPr algn="ctr"/>
                      <a:r>
                        <a:rPr lang="es-CO" sz="1500" b="1" cap="none" spc="0" dirty="0">
                          <a:solidFill>
                            <a:schemeClr val="accent2"/>
                          </a:solidFill>
                        </a:rPr>
                        <a:t>ART. 4 LEY 1882 DE 2018</a:t>
                      </a:r>
                      <a:endParaRPr lang="es-CO" sz="1500" b="1" cap="none" spc="0" dirty="0">
                        <a:solidFill>
                          <a:schemeClr val="accent2"/>
                        </a:solidFill>
                        <a:latin typeface="+mn-lt"/>
                      </a:endParaRPr>
                    </a:p>
                  </a:txBody>
                  <a:tcPr marL="123836" marR="95258" marT="95258" marB="95258" anchor="ctr">
                    <a:gradFill>
                      <a:gsLst>
                        <a:gs pos="27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0800000" scaled="1"/>
                    </a:gradFill>
                  </a:tcPr>
                </a:tc>
                <a:tc>
                  <a:txBody>
                    <a:bodyPr/>
                    <a:lstStyle/>
                    <a:p>
                      <a:pPr algn="ctr"/>
                      <a:r>
                        <a:rPr lang="es-CO" sz="1500" b="1" cap="none" spc="0" dirty="0">
                          <a:solidFill>
                            <a:schemeClr val="accent2"/>
                          </a:solidFill>
                        </a:rPr>
                        <a:t>ART. 1 LEY 2022 DE 2020</a:t>
                      </a:r>
                      <a:endParaRPr lang="es-CO" sz="1500" b="1" cap="none" spc="0" dirty="0">
                        <a:solidFill>
                          <a:schemeClr val="accent2"/>
                        </a:solidFill>
                        <a:latin typeface="+mj-lt"/>
                      </a:endParaRPr>
                    </a:p>
                  </a:txBody>
                  <a:tcPr marL="123836" marR="95258" marT="95258" marB="95258" anchor="ctr">
                    <a:gradFill>
                      <a:gsLst>
                        <a:gs pos="27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0800000" scaled="1"/>
                    </a:gradFill>
                  </a:tcPr>
                </a:tc>
                <a:extLst>
                  <a:ext uri="{0D108BD9-81ED-4DB2-BD59-A6C34878D82A}">
                    <a16:rowId xmlns:a16="http://schemas.microsoft.com/office/drawing/2014/main" val="1945170935"/>
                  </a:ext>
                </a:extLst>
              </a:tr>
              <a:tr h="3066452">
                <a:tc>
                  <a:txBody>
                    <a:bodyPr/>
                    <a:lstStyle/>
                    <a:p>
                      <a:pPr marL="285750" indent="-285750" algn="just">
                        <a:buFont typeface="Arial" panose="020B0604020202020204" pitchFamily="34" charset="0"/>
                        <a:buChar char="•"/>
                      </a:pPr>
                      <a:r>
                        <a:rPr lang="es-CO" sz="1500" cap="none" spc="0" dirty="0">
                          <a:solidFill>
                            <a:schemeClr val="tx1"/>
                          </a:solidFill>
                        </a:rPr>
                        <a:t>Crea parágrafo 7° al artículo 2 de la Ley 1150.</a:t>
                      </a:r>
                    </a:p>
                    <a:p>
                      <a:pPr marL="285750" indent="-285750" algn="just">
                        <a:buFont typeface="Arial" panose="020B0604020202020204" pitchFamily="34" charset="0"/>
                        <a:buChar char="•"/>
                      </a:pPr>
                      <a:r>
                        <a:rPr lang="es-CO" sz="1500" cap="none" spc="0" dirty="0">
                          <a:solidFill>
                            <a:schemeClr val="tx1"/>
                          </a:solidFill>
                        </a:rPr>
                        <a:t>Obligación del Gobierno Nacional de adoptar documentos tipo para procesos de selección de:</a:t>
                      </a:r>
                    </a:p>
                    <a:p>
                      <a:pPr marL="800100" lvl="1" indent="-342900" algn="just">
                        <a:buFont typeface="+mj-lt"/>
                        <a:buAutoNum type="arabicPeriod"/>
                      </a:pPr>
                      <a:r>
                        <a:rPr lang="es-CO" sz="1500" b="1" cap="none" spc="0" dirty="0">
                          <a:solidFill>
                            <a:schemeClr val="tx1"/>
                          </a:solidFill>
                        </a:rPr>
                        <a:t>Obras públicas</a:t>
                      </a:r>
                    </a:p>
                    <a:p>
                      <a:pPr marL="800100" lvl="1" indent="-342900" algn="just">
                        <a:buFont typeface="+mj-lt"/>
                        <a:buAutoNum type="arabicPeriod"/>
                      </a:pPr>
                      <a:r>
                        <a:rPr lang="es-CO" sz="1500" b="1" cap="none" spc="0" dirty="0">
                          <a:solidFill>
                            <a:schemeClr val="tx1"/>
                          </a:solidFill>
                        </a:rPr>
                        <a:t>Interventoría para obras públicas</a:t>
                      </a:r>
                    </a:p>
                    <a:p>
                      <a:pPr marL="800100" lvl="1" indent="-342900" algn="just">
                        <a:buFont typeface="+mj-lt"/>
                        <a:buAutoNum type="arabicPeriod"/>
                      </a:pPr>
                      <a:r>
                        <a:rPr lang="es-CO" sz="1500" b="1" cap="none" spc="0" dirty="0">
                          <a:solidFill>
                            <a:schemeClr val="tx1"/>
                          </a:solidFill>
                        </a:rPr>
                        <a:t>Interventoría para consultoría de estudios y diseños para obras públicas</a:t>
                      </a:r>
                    </a:p>
                    <a:p>
                      <a:pPr marL="800100" lvl="1" indent="-342900" algn="just">
                        <a:buFont typeface="+mj-lt"/>
                        <a:buAutoNum type="arabicPeriod"/>
                      </a:pPr>
                      <a:r>
                        <a:rPr lang="es-CO" sz="1500" b="1" cap="none" spc="0" dirty="0">
                          <a:solidFill>
                            <a:schemeClr val="tx1"/>
                          </a:solidFill>
                        </a:rPr>
                        <a:t>Ingeniería para obras públicas</a:t>
                      </a:r>
                    </a:p>
                    <a:p>
                      <a:pPr marL="285750" indent="-285750" algn="just">
                        <a:buFont typeface="Arial" panose="020B0604020202020204" pitchFamily="34" charset="0"/>
                        <a:buChar char="•"/>
                      </a:pPr>
                      <a:r>
                        <a:rPr lang="es-CO" sz="1500" cap="none" spc="0" dirty="0">
                          <a:solidFill>
                            <a:schemeClr val="tx1"/>
                          </a:solidFill>
                        </a:rPr>
                        <a:t>Obligatorios para todas las entidades estatales sometidas al EGCAP.</a:t>
                      </a:r>
                      <a:endParaRPr lang="es-CO" sz="1500" cap="none" spc="0" dirty="0">
                        <a:solidFill>
                          <a:schemeClr val="tx1"/>
                        </a:solidFill>
                        <a:latin typeface="+mn-lt"/>
                      </a:endParaRPr>
                    </a:p>
                  </a:txBody>
                  <a:tcPr marL="123836" marR="95258" marT="95258" marB="95258">
                    <a:gradFill>
                      <a:gsLst>
                        <a:gs pos="52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0800000" scaled="1"/>
                    </a:gradFill>
                  </a:tcPr>
                </a:tc>
                <a:tc>
                  <a:txBody>
                    <a:bodyPr/>
                    <a:lstStyle/>
                    <a:p>
                      <a:pPr marL="285750" indent="-285750" algn="just">
                        <a:buFont typeface="Arial" panose="020B0604020202020204" pitchFamily="34" charset="0"/>
                        <a:buChar char="•"/>
                      </a:pPr>
                      <a:r>
                        <a:rPr lang="es-CO" sz="1500" cap="none" spc="0" dirty="0">
                          <a:solidFill>
                            <a:schemeClr val="tx1"/>
                          </a:solidFill>
                        </a:rPr>
                        <a:t>Modifica el artículo 4° de la Ley 1882 de 2018. </a:t>
                      </a:r>
                    </a:p>
                    <a:p>
                      <a:pPr marL="285750" indent="-285750" algn="just">
                        <a:buFont typeface="Arial" panose="020B0604020202020204" pitchFamily="34" charset="0"/>
                        <a:buChar char="•"/>
                      </a:pPr>
                      <a:r>
                        <a:rPr lang="es-CO" sz="1500" cap="none" spc="0" dirty="0">
                          <a:solidFill>
                            <a:schemeClr val="tx1"/>
                          </a:solidFill>
                        </a:rPr>
                        <a:t>Obligación de CCE de adoptar documentos tipo para </a:t>
                      </a:r>
                      <a:r>
                        <a:rPr lang="es-CO" sz="1500" b="1" u="none" cap="none" spc="0" dirty="0">
                          <a:solidFill>
                            <a:schemeClr val="tx1"/>
                          </a:solidFill>
                        </a:rPr>
                        <a:t>todos</a:t>
                      </a:r>
                      <a:r>
                        <a:rPr lang="es-CO" sz="1500" b="0" u="none" cap="none" spc="0" dirty="0">
                          <a:solidFill>
                            <a:schemeClr val="tx1"/>
                          </a:solidFill>
                        </a:rPr>
                        <a:t> los procesos de selección que adelanten las </a:t>
                      </a:r>
                      <a:r>
                        <a:rPr lang="es-CO" sz="1500" b="1" u="none" cap="none" spc="0" dirty="0">
                          <a:solidFill>
                            <a:schemeClr val="tx1"/>
                          </a:solidFill>
                        </a:rPr>
                        <a:t>entidades sometidas el EGCAP</a:t>
                      </a:r>
                      <a:r>
                        <a:rPr lang="es-CO" sz="1500" b="0" u="none" cap="none" spc="0" dirty="0">
                          <a:solidFill>
                            <a:schemeClr val="tx1"/>
                          </a:solidFill>
                        </a:rPr>
                        <a:t>.</a:t>
                      </a:r>
                    </a:p>
                    <a:p>
                      <a:pPr marL="285750" indent="-285750" algn="just">
                        <a:buFont typeface="Arial" panose="020B0604020202020204" pitchFamily="34" charset="0"/>
                        <a:buChar char="•"/>
                      </a:pPr>
                      <a:r>
                        <a:rPr lang="es-CO" sz="1500" b="0" u="none" cap="none" spc="0" dirty="0">
                          <a:solidFill>
                            <a:schemeClr val="tx1"/>
                          </a:solidFill>
                        </a:rPr>
                        <a:t>Implementación gradual. </a:t>
                      </a:r>
                      <a:endParaRPr lang="es-CO" sz="1500" b="0" u="none" cap="none" spc="0" dirty="0">
                        <a:solidFill>
                          <a:schemeClr val="tx1"/>
                        </a:solidFill>
                        <a:latin typeface="+mj-lt"/>
                      </a:endParaRPr>
                    </a:p>
                  </a:txBody>
                  <a:tcPr marL="123836" marR="95258" marT="95258" marB="95258">
                    <a:gradFill>
                      <a:gsLst>
                        <a:gs pos="57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0800000" scaled="1"/>
                    </a:gradFill>
                  </a:tcPr>
                </a:tc>
                <a:extLst>
                  <a:ext uri="{0D108BD9-81ED-4DB2-BD59-A6C34878D82A}">
                    <a16:rowId xmlns:a16="http://schemas.microsoft.com/office/drawing/2014/main" val="1822564979"/>
                  </a:ext>
                </a:extLst>
              </a:tr>
            </a:tbl>
          </a:graphicData>
        </a:graphic>
      </p:graphicFrame>
    </p:spTree>
    <p:extLst>
      <p:ext uri="{BB962C8B-B14F-4D97-AF65-F5344CB8AC3E}">
        <p14:creationId xmlns:p14="http://schemas.microsoft.com/office/powerpoint/2010/main" val="222680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adroTexto 55">
            <a:extLst>
              <a:ext uri="{FF2B5EF4-FFF2-40B4-BE49-F238E27FC236}">
                <a16:creationId xmlns:a16="http://schemas.microsoft.com/office/drawing/2014/main" id="{2932C9BE-BC89-9B41-3CD9-8AC53BB446DE}"/>
              </a:ext>
            </a:extLst>
          </p:cNvPr>
          <p:cNvSpPr txBox="1"/>
          <p:nvPr/>
        </p:nvSpPr>
        <p:spPr>
          <a:xfrm>
            <a:off x="838521" y="2474893"/>
            <a:ext cx="3428679" cy="1815882"/>
          </a:xfrm>
          <a:prstGeom prst="rect">
            <a:avLst/>
          </a:prstGeom>
          <a:solidFill>
            <a:schemeClr val="accent2">
              <a:lumMod val="20000"/>
              <a:lumOff val="80000"/>
            </a:schemeClr>
          </a:solidFill>
        </p:spPr>
        <p:txBody>
          <a:bodyPr wrap="square">
            <a:spAutoFit/>
          </a:bodyPr>
          <a:lstStyle/>
          <a:p>
            <a:pPr algn="ctr"/>
            <a:r>
              <a:rPr lang="es-CO" sz="2800" b="1" dirty="0">
                <a:solidFill>
                  <a:schemeClr val="accent2">
                    <a:lumMod val="75000"/>
                  </a:schemeClr>
                </a:solidFill>
                <a:latin typeface="+mj-lt"/>
              </a:rPr>
              <a:t>DOCUMENTOS TIPO PUBLICADOS POR CCE</a:t>
            </a:r>
            <a:endParaRPr lang="es-CO" sz="2800" b="1" dirty="0">
              <a:solidFill>
                <a:schemeClr val="accent2">
                  <a:lumMod val="75000"/>
                </a:schemeClr>
              </a:solidFill>
            </a:endParaRPr>
          </a:p>
        </p:txBody>
      </p:sp>
      <p:graphicFrame>
        <p:nvGraphicFramePr>
          <p:cNvPr id="57" name="Marcador de contenido 8">
            <a:extLst>
              <a:ext uri="{FF2B5EF4-FFF2-40B4-BE49-F238E27FC236}">
                <a16:creationId xmlns:a16="http://schemas.microsoft.com/office/drawing/2014/main" id="{C6C348BF-803F-7E6F-4454-D38B5C008A20}"/>
              </a:ext>
            </a:extLst>
          </p:cNvPr>
          <p:cNvGraphicFramePr>
            <a:graphicFrameLocks/>
          </p:cNvGraphicFramePr>
          <p:nvPr>
            <p:extLst>
              <p:ext uri="{D42A27DB-BD31-4B8C-83A1-F6EECF244321}">
                <p14:modId xmlns:p14="http://schemas.microsoft.com/office/powerpoint/2010/main" val="2159776184"/>
              </p:ext>
            </p:extLst>
          </p:nvPr>
        </p:nvGraphicFramePr>
        <p:xfrm>
          <a:off x="4976031" y="702365"/>
          <a:ext cx="6748605" cy="5658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6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5C5C0D-5107-471C-8B04-4425CEC51217}"/>
              </a:ext>
            </a:extLst>
          </p:cNvPr>
          <p:cNvSpPr txBox="1"/>
          <p:nvPr/>
        </p:nvSpPr>
        <p:spPr>
          <a:xfrm>
            <a:off x="5751444" y="2494117"/>
            <a:ext cx="4505740" cy="1444498"/>
          </a:xfrm>
          <a:prstGeom prst="rect">
            <a:avLst/>
          </a:prstGeom>
        </p:spPr>
        <p:txBody>
          <a:bodyPr vert="horz" wrap="square" lIns="0" tIns="93980" rIns="0" bIns="0" rtlCol="0">
            <a:spAutoFit/>
          </a:bodyPr>
          <a:lstStyle/>
          <a:p>
            <a:pPr>
              <a:lnSpc>
                <a:spcPct val="107000"/>
              </a:lnSpc>
              <a:spcAft>
                <a:spcPts val="800"/>
              </a:spcAft>
            </a:pPr>
            <a:r>
              <a:rPr lang="es-CO" sz="2800" b="1" cap="all" dirty="0">
                <a:solidFill>
                  <a:srgbClr val="DA723E"/>
                </a:solidFill>
                <a:effectLst/>
                <a:latin typeface="+mj-lt"/>
                <a:ea typeface="Calibri" panose="020F0502020204030204" pitchFamily="34" charset="0"/>
                <a:cs typeface="Times New Roman" panose="02020603050405020304" pitchFamily="18" charset="0"/>
              </a:rPr>
              <a:t>Documentos tipo de infraestructura de transporte</a:t>
            </a:r>
            <a:endParaRPr lang="es-CO" sz="2800" b="1" dirty="0">
              <a:solidFill>
                <a:srgbClr val="DA723E"/>
              </a:solidFill>
              <a:effectLst/>
              <a:latin typeface="+mj-lt"/>
              <a:ea typeface="Calibri" panose="020F0502020204030204" pitchFamily="34" charset="0"/>
              <a:cs typeface="Times New Roman" panose="02020603050405020304" pitchFamily="18" charset="0"/>
            </a:endParaRPr>
          </a:p>
        </p:txBody>
      </p:sp>
      <p:pic>
        <p:nvPicPr>
          <p:cNvPr id="3" name="Gráfico 2" descr="Tren con relleno sólido">
            <a:extLst>
              <a:ext uri="{FF2B5EF4-FFF2-40B4-BE49-F238E27FC236}">
                <a16:creationId xmlns:a16="http://schemas.microsoft.com/office/drawing/2014/main" id="{81AB4469-4695-56BC-394E-5C40A3133C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06458" y="1894840"/>
            <a:ext cx="3068320" cy="3068320"/>
          </a:xfrm>
          <a:prstGeom prst="rect">
            <a:avLst/>
          </a:prstGeom>
        </p:spPr>
      </p:pic>
    </p:spTree>
    <p:extLst>
      <p:ext uri="{BB962C8B-B14F-4D97-AF65-F5344CB8AC3E}">
        <p14:creationId xmlns:p14="http://schemas.microsoft.com/office/powerpoint/2010/main" val="239284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B1C2C87-9B76-4CDE-9F70-ED88833D6AAF}"/>
              </a:ext>
            </a:extLst>
          </p:cNvPr>
          <p:cNvSpPr txBox="1"/>
          <p:nvPr/>
        </p:nvSpPr>
        <p:spPr>
          <a:xfrm>
            <a:off x="715618" y="364089"/>
            <a:ext cx="10440062" cy="1249637"/>
          </a:xfrm>
          <a:prstGeom prst="rect">
            <a:avLst/>
          </a:prstGeom>
        </p:spPr>
        <p:txBody>
          <a:bodyPr vert="horz" wrap="square" lIns="0" tIns="12700" rIns="0" bIns="0" rtlCol="0">
            <a:spAutoFit/>
          </a:bodyPr>
          <a:lstStyle/>
          <a:p>
            <a:pPr marL="2350770" marR="2331720" algn="ctr">
              <a:lnSpc>
                <a:spcPct val="110100"/>
              </a:lnSpc>
              <a:spcBef>
                <a:spcPts val="100"/>
              </a:spcBef>
            </a:pPr>
            <a:r>
              <a:rPr lang="es-MX" sz="2500" b="1" kern="0" dirty="0">
                <a:solidFill>
                  <a:srgbClr val="DA723E"/>
                </a:solidFill>
                <a:latin typeface="Helvetica" pitchFamily="2" charset="0"/>
                <a:cs typeface="Calibri" panose="020F0502020204030204" pitchFamily="34" charset="0"/>
              </a:rPr>
              <a:t>LICITACIÓN PÚBLICA DE INFRAESTRUCTURA DE TRANSPORTE</a:t>
            </a:r>
            <a:endParaRPr sz="2500" b="1" kern="0" dirty="0">
              <a:solidFill>
                <a:srgbClr val="DA723E"/>
              </a:solidFill>
              <a:latin typeface="Helvetica" pitchFamily="2" charset="0"/>
              <a:cs typeface="Calibri" panose="020F0502020204030204" pitchFamily="34" charset="0"/>
            </a:endParaRPr>
          </a:p>
        </p:txBody>
      </p:sp>
      <p:graphicFrame>
        <p:nvGraphicFramePr>
          <p:cNvPr id="5" name="Marcador de contenido 2">
            <a:extLst>
              <a:ext uri="{FF2B5EF4-FFF2-40B4-BE49-F238E27FC236}">
                <a16:creationId xmlns:a16="http://schemas.microsoft.com/office/drawing/2014/main" id="{998C5F16-C68A-D88C-49A1-E2315A6B6E59}"/>
              </a:ext>
            </a:extLst>
          </p:cNvPr>
          <p:cNvGraphicFramePr>
            <a:graphicFrameLocks/>
          </p:cNvGraphicFramePr>
          <p:nvPr>
            <p:extLst>
              <p:ext uri="{D42A27DB-BD31-4B8C-83A1-F6EECF244321}">
                <p14:modId xmlns:p14="http://schemas.microsoft.com/office/powerpoint/2010/main" val="3102349480"/>
              </p:ext>
            </p:extLst>
          </p:nvPr>
        </p:nvGraphicFramePr>
        <p:xfrm>
          <a:off x="1097280" y="1922670"/>
          <a:ext cx="10058400" cy="4226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91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a:extLst>
              <a:ext uri="{FF2B5EF4-FFF2-40B4-BE49-F238E27FC236}">
                <a16:creationId xmlns:a16="http://schemas.microsoft.com/office/drawing/2014/main" id="{6931E9D1-7DF2-4D54-BFDC-B2915C894DC4}"/>
              </a:ext>
            </a:extLst>
          </p:cNvPr>
          <p:cNvSpPr txBox="1"/>
          <p:nvPr/>
        </p:nvSpPr>
        <p:spPr>
          <a:xfrm>
            <a:off x="5067046" y="2703958"/>
            <a:ext cx="1521460" cy="854075"/>
          </a:xfrm>
          <a:prstGeom prst="rect">
            <a:avLst/>
          </a:prstGeom>
        </p:spPr>
        <p:txBody>
          <a:bodyPr vert="horz" wrap="square" lIns="0" tIns="21590" rIns="0" bIns="0" rtlCol="0">
            <a:spAutoFit/>
          </a:bodyPr>
          <a:lstStyle/>
          <a:p>
            <a:pPr marL="12700" marR="5080" indent="635" algn="ctr">
              <a:lnSpc>
                <a:spcPct val="96000"/>
              </a:lnSpc>
              <a:spcBef>
                <a:spcPts val="170"/>
              </a:spcBef>
            </a:pPr>
            <a:r>
              <a:rPr sz="1400" b="1" dirty="0">
                <a:solidFill>
                  <a:srgbClr val="FFFFFF"/>
                </a:solidFill>
                <a:latin typeface="Arial"/>
                <a:cs typeface="Arial"/>
              </a:rPr>
              <a:t>OBJETIVOS </a:t>
            </a:r>
            <a:r>
              <a:rPr sz="1400" b="1" spc="-5" dirty="0">
                <a:solidFill>
                  <a:srgbClr val="FFFFFF"/>
                </a:solidFill>
                <a:latin typeface="Arial"/>
                <a:cs typeface="Arial"/>
              </a:rPr>
              <a:t>DE </a:t>
            </a:r>
            <a:r>
              <a:rPr sz="1400" b="1" dirty="0">
                <a:solidFill>
                  <a:srgbClr val="FFFFFF"/>
                </a:solidFill>
                <a:latin typeface="Arial"/>
                <a:cs typeface="Arial"/>
              </a:rPr>
              <a:t> </a:t>
            </a:r>
            <a:r>
              <a:rPr sz="1400" b="1" spc="-10" dirty="0">
                <a:solidFill>
                  <a:srgbClr val="FFFFFF"/>
                </a:solidFill>
                <a:latin typeface="Arial"/>
                <a:cs typeface="Arial"/>
              </a:rPr>
              <a:t>L</a:t>
            </a:r>
            <a:r>
              <a:rPr sz="1400" b="1" dirty="0">
                <a:solidFill>
                  <a:srgbClr val="FFFFFF"/>
                </a:solidFill>
                <a:latin typeface="Arial"/>
                <a:cs typeface="Arial"/>
              </a:rPr>
              <a:t>A</a:t>
            </a:r>
            <a:r>
              <a:rPr sz="1400" b="1" spc="-50" dirty="0">
                <a:solidFill>
                  <a:srgbClr val="FFFFFF"/>
                </a:solidFill>
                <a:latin typeface="Arial"/>
                <a:cs typeface="Arial"/>
              </a:rPr>
              <a:t> </a:t>
            </a:r>
            <a:r>
              <a:rPr sz="1400" b="1" dirty="0">
                <a:solidFill>
                  <a:srgbClr val="FFFFFF"/>
                </a:solidFill>
                <a:latin typeface="Arial"/>
                <a:cs typeface="Arial"/>
              </a:rPr>
              <a:t>S</a:t>
            </a:r>
            <a:r>
              <a:rPr sz="1400" b="1" spc="-10" dirty="0">
                <a:solidFill>
                  <a:srgbClr val="FFFFFF"/>
                </a:solidFill>
                <a:latin typeface="Arial"/>
                <a:cs typeface="Arial"/>
              </a:rPr>
              <a:t>U</a:t>
            </a:r>
            <a:r>
              <a:rPr sz="1400" b="1" dirty="0">
                <a:solidFill>
                  <a:srgbClr val="FFFFFF"/>
                </a:solidFill>
                <a:latin typeface="Arial"/>
                <a:cs typeface="Arial"/>
              </a:rPr>
              <a:t>PE</a:t>
            </a:r>
            <a:r>
              <a:rPr sz="1400" b="1" spc="-35" dirty="0">
                <a:solidFill>
                  <a:srgbClr val="FFFFFF"/>
                </a:solidFill>
                <a:latin typeface="Arial"/>
                <a:cs typeface="Arial"/>
              </a:rPr>
              <a:t>R</a:t>
            </a:r>
            <a:r>
              <a:rPr sz="1400" b="1" dirty="0">
                <a:solidFill>
                  <a:srgbClr val="FFFFFF"/>
                </a:solidFill>
                <a:latin typeface="Arial"/>
                <a:cs typeface="Arial"/>
              </a:rPr>
              <a:t>VISIN  O </a:t>
            </a:r>
            <a:r>
              <a:rPr sz="1400" b="1" spc="5" dirty="0">
                <a:solidFill>
                  <a:srgbClr val="FFFFFF"/>
                </a:solidFill>
                <a:latin typeface="Arial"/>
                <a:cs typeface="Arial"/>
              </a:rPr>
              <a:t> </a:t>
            </a:r>
            <a:r>
              <a:rPr sz="1400" b="1" spc="-10" dirty="0">
                <a:solidFill>
                  <a:srgbClr val="FFFFFF"/>
                </a:solidFill>
                <a:latin typeface="Arial"/>
                <a:cs typeface="Arial"/>
              </a:rPr>
              <a:t>INTERVENTORÍA</a:t>
            </a:r>
            <a:endParaRPr sz="1400" dirty="0">
              <a:latin typeface="Arial"/>
              <a:cs typeface="Arial"/>
            </a:endParaRPr>
          </a:p>
        </p:txBody>
      </p:sp>
      <p:sp>
        <p:nvSpPr>
          <p:cNvPr id="11" name="object 11">
            <a:extLst>
              <a:ext uri="{FF2B5EF4-FFF2-40B4-BE49-F238E27FC236}">
                <a16:creationId xmlns:a16="http://schemas.microsoft.com/office/drawing/2014/main" id="{EA468420-3BCB-4C81-BC95-94CCC562FF84}"/>
              </a:ext>
            </a:extLst>
          </p:cNvPr>
          <p:cNvSpPr txBox="1"/>
          <p:nvPr/>
        </p:nvSpPr>
        <p:spPr>
          <a:xfrm>
            <a:off x="5250560" y="892557"/>
            <a:ext cx="1155700" cy="228909"/>
          </a:xfrm>
          <a:prstGeom prst="rect">
            <a:avLst/>
          </a:prstGeom>
        </p:spPr>
        <p:txBody>
          <a:bodyPr vert="horz" wrap="square" lIns="0" tIns="13335" rIns="0" bIns="0" rtlCol="0">
            <a:spAutoFit/>
          </a:bodyPr>
          <a:lstStyle/>
          <a:p>
            <a:pPr marL="12700">
              <a:spcBef>
                <a:spcPts val="105"/>
              </a:spcBef>
            </a:pPr>
            <a:r>
              <a:rPr sz="1400" b="1" spc="-10" dirty="0">
                <a:solidFill>
                  <a:srgbClr val="FFFFFF"/>
                </a:solidFill>
                <a:latin typeface="Arial"/>
                <a:cs typeface="Arial"/>
              </a:rPr>
              <a:t>CONTROLAR</a:t>
            </a:r>
            <a:endParaRPr sz="1400">
              <a:latin typeface="Arial"/>
              <a:cs typeface="Arial"/>
            </a:endParaRPr>
          </a:p>
        </p:txBody>
      </p:sp>
      <p:sp>
        <p:nvSpPr>
          <p:cNvPr id="13" name="object 13">
            <a:extLst>
              <a:ext uri="{FF2B5EF4-FFF2-40B4-BE49-F238E27FC236}">
                <a16:creationId xmlns:a16="http://schemas.microsoft.com/office/drawing/2014/main" id="{2C242988-4233-49E3-8520-6A96A7679702}"/>
              </a:ext>
            </a:extLst>
          </p:cNvPr>
          <p:cNvSpPr txBox="1"/>
          <p:nvPr/>
        </p:nvSpPr>
        <p:spPr>
          <a:xfrm>
            <a:off x="7179310" y="1941958"/>
            <a:ext cx="966469" cy="228909"/>
          </a:xfrm>
          <a:prstGeom prst="rect">
            <a:avLst/>
          </a:prstGeom>
        </p:spPr>
        <p:txBody>
          <a:bodyPr vert="horz" wrap="square" lIns="0" tIns="13335" rIns="0" bIns="0" rtlCol="0">
            <a:spAutoFit/>
          </a:bodyPr>
          <a:lstStyle/>
          <a:p>
            <a:pPr marL="12700">
              <a:spcBef>
                <a:spcPts val="105"/>
              </a:spcBef>
            </a:pPr>
            <a:r>
              <a:rPr sz="1400" b="1" spc="-20" dirty="0">
                <a:solidFill>
                  <a:srgbClr val="FFFFFF"/>
                </a:solidFill>
                <a:latin typeface="Arial"/>
                <a:cs typeface="Arial"/>
              </a:rPr>
              <a:t>SOLICITAR</a:t>
            </a:r>
            <a:endParaRPr sz="1400">
              <a:latin typeface="Arial"/>
              <a:cs typeface="Arial"/>
            </a:endParaRPr>
          </a:p>
        </p:txBody>
      </p:sp>
      <p:sp>
        <p:nvSpPr>
          <p:cNvPr id="22" name="object 2">
            <a:extLst>
              <a:ext uri="{FF2B5EF4-FFF2-40B4-BE49-F238E27FC236}">
                <a16:creationId xmlns:a16="http://schemas.microsoft.com/office/drawing/2014/main" id="{40A148DE-D877-8620-170E-364C86CCC032}"/>
              </a:ext>
            </a:extLst>
          </p:cNvPr>
          <p:cNvSpPr txBox="1"/>
          <p:nvPr/>
        </p:nvSpPr>
        <p:spPr>
          <a:xfrm>
            <a:off x="715618" y="364089"/>
            <a:ext cx="10440062" cy="1249637"/>
          </a:xfrm>
          <a:prstGeom prst="rect">
            <a:avLst/>
          </a:prstGeom>
        </p:spPr>
        <p:txBody>
          <a:bodyPr vert="horz" wrap="square" lIns="0" tIns="12700" rIns="0" bIns="0" rtlCol="0">
            <a:spAutoFit/>
          </a:bodyPr>
          <a:lstStyle/>
          <a:p>
            <a:pPr marL="2350770" marR="2331720" algn="ctr">
              <a:lnSpc>
                <a:spcPct val="110100"/>
              </a:lnSpc>
              <a:spcBef>
                <a:spcPts val="100"/>
              </a:spcBef>
            </a:pPr>
            <a:r>
              <a:rPr lang="es-MX" sz="2500" b="1" kern="0" dirty="0">
                <a:solidFill>
                  <a:srgbClr val="DA723E"/>
                </a:solidFill>
                <a:latin typeface="Helvetica" pitchFamily="2" charset="0"/>
                <a:cs typeface="Calibri" panose="020F0502020204030204" pitchFamily="34" charset="0"/>
              </a:rPr>
              <a:t>SELECCIÓN ABREVIADA MENOR CUANTÍA DE INFRAESTRUCTURA DE TRANSPORTE</a:t>
            </a:r>
            <a:endParaRPr sz="2500" b="1" kern="0" dirty="0">
              <a:solidFill>
                <a:srgbClr val="DA723E"/>
              </a:solidFill>
              <a:latin typeface="Helvetica" pitchFamily="2" charset="0"/>
              <a:cs typeface="Calibri" panose="020F0502020204030204" pitchFamily="34" charset="0"/>
            </a:endParaRPr>
          </a:p>
        </p:txBody>
      </p:sp>
      <p:graphicFrame>
        <p:nvGraphicFramePr>
          <p:cNvPr id="23" name="Marcador de contenido 2">
            <a:extLst>
              <a:ext uri="{FF2B5EF4-FFF2-40B4-BE49-F238E27FC236}">
                <a16:creationId xmlns:a16="http://schemas.microsoft.com/office/drawing/2014/main" id="{3027D31F-3098-DDB2-2867-C5021DB89925}"/>
              </a:ext>
            </a:extLst>
          </p:cNvPr>
          <p:cNvGraphicFramePr>
            <a:graphicFrameLocks/>
          </p:cNvGraphicFramePr>
          <p:nvPr>
            <p:extLst>
              <p:ext uri="{D42A27DB-BD31-4B8C-83A1-F6EECF244321}">
                <p14:modId xmlns:p14="http://schemas.microsoft.com/office/powerpoint/2010/main" val="4026588656"/>
              </p:ext>
            </p:extLst>
          </p:nvPr>
        </p:nvGraphicFramePr>
        <p:xfrm>
          <a:off x="1097280" y="2108201"/>
          <a:ext cx="10058400" cy="4199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04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F91C1338-8900-CDE5-D56A-6CA18243307F}"/>
              </a:ext>
            </a:extLst>
          </p:cNvPr>
          <p:cNvSpPr txBox="1"/>
          <p:nvPr/>
        </p:nvSpPr>
        <p:spPr>
          <a:xfrm>
            <a:off x="715618" y="364089"/>
            <a:ext cx="10440062" cy="1249637"/>
          </a:xfrm>
          <a:prstGeom prst="rect">
            <a:avLst/>
          </a:prstGeom>
        </p:spPr>
        <p:txBody>
          <a:bodyPr vert="horz" wrap="square" lIns="0" tIns="12700" rIns="0" bIns="0" rtlCol="0">
            <a:spAutoFit/>
          </a:bodyPr>
          <a:lstStyle/>
          <a:p>
            <a:pPr marL="2350770" marR="2331720" algn="ctr">
              <a:lnSpc>
                <a:spcPct val="110100"/>
              </a:lnSpc>
              <a:spcBef>
                <a:spcPts val="100"/>
              </a:spcBef>
            </a:pPr>
            <a:r>
              <a:rPr lang="es-MX" sz="2500" b="1" kern="0" dirty="0">
                <a:solidFill>
                  <a:srgbClr val="DA723E"/>
                </a:solidFill>
                <a:latin typeface="Helvetica" pitchFamily="2" charset="0"/>
                <a:cs typeface="Calibri" panose="020F0502020204030204" pitchFamily="34" charset="0"/>
              </a:rPr>
              <a:t>MÍNIMA CUANTÍA DE INFRAESTRUCTURA DE TRANSPORTE</a:t>
            </a:r>
            <a:endParaRPr sz="2500" b="1" kern="0" dirty="0">
              <a:solidFill>
                <a:srgbClr val="DA723E"/>
              </a:solidFill>
              <a:latin typeface="Helvetica" pitchFamily="2" charset="0"/>
              <a:cs typeface="Calibri" panose="020F0502020204030204" pitchFamily="34" charset="0"/>
            </a:endParaRPr>
          </a:p>
        </p:txBody>
      </p:sp>
      <p:graphicFrame>
        <p:nvGraphicFramePr>
          <p:cNvPr id="12" name="Marcador de contenido 2">
            <a:extLst>
              <a:ext uri="{FF2B5EF4-FFF2-40B4-BE49-F238E27FC236}">
                <a16:creationId xmlns:a16="http://schemas.microsoft.com/office/drawing/2014/main" id="{4D9D866B-EF1C-81D7-99FD-D8E0A5CA67C6}"/>
              </a:ext>
            </a:extLst>
          </p:cNvPr>
          <p:cNvGraphicFramePr>
            <a:graphicFrameLocks/>
          </p:cNvGraphicFramePr>
          <p:nvPr>
            <p:extLst>
              <p:ext uri="{D42A27DB-BD31-4B8C-83A1-F6EECF244321}">
                <p14:modId xmlns:p14="http://schemas.microsoft.com/office/powerpoint/2010/main" val="1742584752"/>
              </p:ext>
            </p:extLst>
          </p:nvPr>
        </p:nvGraphicFramePr>
        <p:xfrm>
          <a:off x="1097280" y="2134705"/>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6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B0F39B0-DB62-157B-5B23-DB0540EF920C}"/>
              </a:ext>
            </a:extLst>
          </p:cNvPr>
          <p:cNvSpPr txBox="1"/>
          <p:nvPr/>
        </p:nvSpPr>
        <p:spPr>
          <a:xfrm>
            <a:off x="715618" y="364089"/>
            <a:ext cx="10440062" cy="1672830"/>
          </a:xfrm>
          <a:prstGeom prst="rect">
            <a:avLst/>
          </a:prstGeom>
        </p:spPr>
        <p:txBody>
          <a:bodyPr vert="horz" wrap="square" lIns="0" tIns="12700" rIns="0" bIns="0" rtlCol="0">
            <a:spAutoFit/>
          </a:bodyPr>
          <a:lstStyle/>
          <a:p>
            <a:pPr marL="2350770" marR="2331720" algn="ctr">
              <a:lnSpc>
                <a:spcPct val="110100"/>
              </a:lnSpc>
              <a:spcBef>
                <a:spcPts val="100"/>
              </a:spcBef>
            </a:pPr>
            <a:r>
              <a:rPr lang="es-MX" sz="2500" b="1" kern="0" dirty="0">
                <a:solidFill>
                  <a:srgbClr val="DA723E"/>
                </a:solidFill>
                <a:latin typeface="Helvetica" pitchFamily="2" charset="0"/>
                <a:cs typeface="Calibri" panose="020F0502020204030204" pitchFamily="34" charset="0"/>
              </a:rPr>
              <a:t>CONCURSO DE MÉRITOS – INTERVENTORÍA INFRAESTRUCTURA DE TRANSPORTE</a:t>
            </a:r>
          </a:p>
        </p:txBody>
      </p:sp>
      <p:graphicFrame>
        <p:nvGraphicFramePr>
          <p:cNvPr id="5" name="Marcador de contenido 2">
            <a:extLst>
              <a:ext uri="{FF2B5EF4-FFF2-40B4-BE49-F238E27FC236}">
                <a16:creationId xmlns:a16="http://schemas.microsoft.com/office/drawing/2014/main" id="{3C7F0592-F741-9691-D7A0-ADD8A11F08C7}"/>
              </a:ext>
            </a:extLst>
          </p:cNvPr>
          <p:cNvGraphicFramePr>
            <a:graphicFrameLocks/>
          </p:cNvGraphicFramePr>
          <p:nvPr>
            <p:extLst>
              <p:ext uri="{D42A27DB-BD31-4B8C-83A1-F6EECF244321}">
                <p14:modId xmlns:p14="http://schemas.microsoft.com/office/powerpoint/2010/main" val="3644226817"/>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76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FD7C9EEB-D28E-FB5D-C415-783E6C48C20D}"/>
              </a:ext>
            </a:extLst>
          </p:cNvPr>
          <p:cNvSpPr txBox="1"/>
          <p:nvPr/>
        </p:nvSpPr>
        <p:spPr>
          <a:xfrm>
            <a:off x="200025" y="640082"/>
            <a:ext cx="11501438" cy="873316"/>
          </a:xfrm>
          <a:prstGeom prst="rect">
            <a:avLst/>
          </a:prstGeom>
          <a:noFill/>
        </p:spPr>
        <p:txBody>
          <a:bodyPr wrap="square">
            <a:spAutoFit/>
          </a:bodyPr>
          <a:lstStyle/>
          <a:p>
            <a:pPr marL="2350770" marR="2331720" algn="ctr">
              <a:lnSpc>
                <a:spcPct val="110100"/>
              </a:lnSpc>
              <a:spcBef>
                <a:spcPts val="100"/>
              </a:spcBef>
            </a:pPr>
            <a:r>
              <a:rPr lang="es-MX" sz="2400" b="1" kern="0" dirty="0">
                <a:solidFill>
                  <a:srgbClr val="DA723E"/>
                </a:solidFill>
                <a:latin typeface="Helvetica" pitchFamily="2" charset="0"/>
                <a:cs typeface="Calibri" panose="020F0502020204030204" pitchFamily="34" charset="0"/>
              </a:rPr>
              <a:t>CONCURSO DE MÉRITOS – CONSULTORÍA ESTUDIOS DE INGENIERÍA</a:t>
            </a:r>
          </a:p>
        </p:txBody>
      </p:sp>
      <p:graphicFrame>
        <p:nvGraphicFramePr>
          <p:cNvPr id="21" name="Marcador de contenido 2">
            <a:extLst>
              <a:ext uri="{FF2B5EF4-FFF2-40B4-BE49-F238E27FC236}">
                <a16:creationId xmlns:a16="http://schemas.microsoft.com/office/drawing/2014/main" id="{2E95235C-2EBC-805E-492F-949773617AFB}"/>
              </a:ext>
            </a:extLst>
          </p:cNvPr>
          <p:cNvGraphicFramePr>
            <a:graphicFrameLocks/>
          </p:cNvGraphicFramePr>
          <p:nvPr>
            <p:extLst>
              <p:ext uri="{D42A27DB-BD31-4B8C-83A1-F6EECF244321}">
                <p14:modId xmlns:p14="http://schemas.microsoft.com/office/powerpoint/2010/main" val="362013725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13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EC749A0E-AE8A-4866-86F8-A45276A1A8F7}"/>
              </a:ext>
            </a:extLst>
          </p:cNvPr>
          <p:cNvSpPr txBox="1">
            <a:spLocks/>
          </p:cNvSpPr>
          <p:nvPr/>
        </p:nvSpPr>
        <p:spPr>
          <a:xfrm>
            <a:off x="5117956" y="1280614"/>
            <a:ext cx="6812786" cy="5896486"/>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R="5080" lvl="0" fontAlgn="auto">
              <a:lnSpc>
                <a:spcPct val="100000"/>
              </a:lnSpc>
              <a:spcBef>
                <a:spcPts val="100"/>
              </a:spcBef>
              <a:spcAft>
                <a:spcPts val="0"/>
              </a:spcAft>
              <a:buClrTx/>
              <a:buSzTx/>
              <a:tabLst/>
              <a:defRPr/>
            </a:pPr>
            <a:r>
              <a:rPr lang="es-CO" sz="2200" kern="0" dirty="0">
                <a:solidFill>
                  <a:srgbClr val="DA723E"/>
                </a:solidFill>
                <a:latin typeface="Helvetica" pitchFamily="2" charset="0"/>
                <a:ea typeface="+mn-ea"/>
                <a:cs typeface="Calibri" panose="020F0502020204030204" pitchFamily="34" charset="0"/>
              </a:rPr>
              <a:t>TEMAS</a:t>
            </a:r>
          </a:p>
          <a:p>
            <a:pPr marR="5080" lvl="0" fontAlgn="auto">
              <a:lnSpc>
                <a:spcPct val="100000"/>
              </a:lnSpc>
              <a:spcBef>
                <a:spcPts val="100"/>
              </a:spcBef>
              <a:spcAft>
                <a:spcPts val="0"/>
              </a:spcAft>
              <a:buClrTx/>
              <a:buSzTx/>
              <a:tabLst/>
              <a:defRPr/>
            </a:pPr>
            <a:endParaRPr lang="es-CO" sz="2200" kern="0" dirty="0">
              <a:solidFill>
                <a:srgbClr val="DA723E"/>
              </a:solidFill>
              <a:latin typeface="Helvetica" pitchFamily="2" charset="0"/>
              <a:ea typeface="+mn-ea"/>
              <a:cs typeface="Calibri" panose="020F0502020204030204" pitchFamily="34" charset="0"/>
            </a:endParaRPr>
          </a:p>
          <a:p>
            <a:pPr marL="457200" marR="5080" lvl="0" indent="-457200" algn="just" fontAlgn="auto">
              <a:lnSpc>
                <a:spcPct val="100000"/>
              </a:lnSpc>
              <a:spcBef>
                <a:spcPts val="100"/>
              </a:spcBef>
              <a:spcAft>
                <a:spcPts val="0"/>
              </a:spcAft>
              <a:buClrTx/>
              <a:buSzTx/>
              <a:buFontTx/>
              <a:buAutoNum type="arabicPeriod"/>
              <a:tabLst/>
              <a:defRPr/>
            </a:pPr>
            <a:r>
              <a:rPr lang="es-CO" sz="2200" kern="0" dirty="0">
                <a:solidFill>
                  <a:srgbClr val="DA723E"/>
                </a:solidFill>
                <a:latin typeface="Helvetica" pitchFamily="2" charset="0"/>
                <a:ea typeface="+mn-ea"/>
                <a:cs typeface="Calibri" panose="020F0502020204030204" pitchFamily="34" charset="0"/>
              </a:rPr>
              <a:t>ERRORES FRECUENTES EN EL DILIGENCIAMIENTO DE LOS ESTUDIOS PREVIOS-CASOS PRACTICOS</a:t>
            </a:r>
            <a:r>
              <a:rPr lang="es-CO" sz="2200" kern="0" dirty="0" smtClean="0">
                <a:solidFill>
                  <a:srgbClr val="DA723E"/>
                </a:solidFill>
                <a:latin typeface="Helvetica" pitchFamily="2" charset="0"/>
                <a:ea typeface="+mn-ea"/>
                <a:cs typeface="Calibri" panose="020F0502020204030204" pitchFamily="34" charset="0"/>
              </a:rPr>
              <a:t>.</a:t>
            </a:r>
          </a:p>
          <a:p>
            <a:pPr marL="457200" marR="5080" lvl="0" indent="-457200" algn="just" fontAlgn="auto">
              <a:lnSpc>
                <a:spcPct val="100000"/>
              </a:lnSpc>
              <a:spcBef>
                <a:spcPts val="100"/>
              </a:spcBef>
              <a:spcAft>
                <a:spcPts val="0"/>
              </a:spcAft>
              <a:buClrTx/>
              <a:buSzTx/>
              <a:buFontTx/>
              <a:buAutoNum type="arabicPeriod"/>
              <a:tabLst/>
              <a:defRPr/>
            </a:pPr>
            <a:endParaRPr lang="es-CO" sz="2200" kern="0" dirty="0">
              <a:solidFill>
                <a:srgbClr val="DA723E"/>
              </a:solidFill>
              <a:latin typeface="Helvetica" pitchFamily="2" charset="0"/>
              <a:ea typeface="+mn-ea"/>
              <a:cs typeface="Calibri" panose="020F0502020204030204" pitchFamily="34" charset="0"/>
            </a:endParaRPr>
          </a:p>
          <a:p>
            <a:pPr marL="457200" marR="5080" indent="-457200">
              <a:spcBef>
                <a:spcPts val="100"/>
              </a:spcBef>
              <a:buFontTx/>
              <a:buAutoNum type="arabicPeriod"/>
              <a:defRPr/>
            </a:pPr>
            <a:r>
              <a:rPr lang="es-CO" sz="2200" kern="0" dirty="0">
                <a:solidFill>
                  <a:srgbClr val="DA723E"/>
                </a:solidFill>
                <a:latin typeface="Helvetica" pitchFamily="2" charset="0"/>
                <a:ea typeface="+mn-ea"/>
                <a:cs typeface="Calibri" panose="020F0502020204030204" pitchFamily="34" charset="0"/>
              </a:rPr>
              <a:t>CAMBIOS NORMATIVOS RELEVANTES PARA CONSIDERAR EN LA ESTRUCTURA DE PROCESOS</a:t>
            </a:r>
            <a:r>
              <a:rPr lang="es-CO" sz="2200" kern="0" dirty="0" smtClean="0">
                <a:solidFill>
                  <a:srgbClr val="DA723E"/>
                </a:solidFill>
                <a:latin typeface="Helvetica" pitchFamily="2" charset="0"/>
                <a:ea typeface="+mn-ea"/>
                <a:cs typeface="Calibri" panose="020F0502020204030204" pitchFamily="34" charset="0"/>
              </a:rPr>
              <a:t>.</a:t>
            </a:r>
          </a:p>
          <a:p>
            <a:pPr marL="457200" marR="5080" indent="-457200">
              <a:spcBef>
                <a:spcPts val="100"/>
              </a:spcBef>
              <a:buFontTx/>
              <a:buAutoNum type="arabicPeriod"/>
              <a:defRPr/>
            </a:pPr>
            <a:endParaRPr lang="es-CO" sz="2200" kern="0" dirty="0">
              <a:solidFill>
                <a:srgbClr val="DA723E"/>
              </a:solidFill>
              <a:latin typeface="Helvetica" pitchFamily="2" charset="0"/>
              <a:ea typeface="+mn-ea"/>
              <a:cs typeface="Calibri" panose="020F0502020204030204" pitchFamily="34" charset="0"/>
            </a:endParaRPr>
          </a:p>
          <a:p>
            <a:pPr marL="457200" marR="5080" lvl="0" indent="-457200" fontAlgn="auto">
              <a:lnSpc>
                <a:spcPct val="100000"/>
              </a:lnSpc>
              <a:spcBef>
                <a:spcPts val="100"/>
              </a:spcBef>
              <a:spcAft>
                <a:spcPts val="0"/>
              </a:spcAft>
              <a:buClrTx/>
              <a:buSzTx/>
              <a:buFontTx/>
              <a:buAutoNum type="arabicPeriod"/>
              <a:tabLst/>
              <a:defRPr/>
            </a:pPr>
            <a:r>
              <a:rPr lang="es-CO" sz="2200" kern="0" dirty="0">
                <a:solidFill>
                  <a:srgbClr val="DA723E"/>
                </a:solidFill>
                <a:latin typeface="Helvetica" pitchFamily="2" charset="0"/>
                <a:ea typeface="+mn-ea"/>
                <a:cs typeface="Calibri" panose="020F0502020204030204" pitchFamily="34" charset="0"/>
              </a:rPr>
              <a:t>DOCUMENTOS TIPO</a:t>
            </a:r>
            <a:r>
              <a:rPr lang="es-CO" sz="2200" kern="0" dirty="0" smtClean="0">
                <a:solidFill>
                  <a:srgbClr val="DA723E"/>
                </a:solidFill>
                <a:latin typeface="Helvetica" pitchFamily="2" charset="0"/>
                <a:ea typeface="+mn-ea"/>
                <a:cs typeface="Calibri" panose="020F0502020204030204" pitchFamily="34" charset="0"/>
              </a:rPr>
              <a:t>.</a:t>
            </a:r>
          </a:p>
          <a:p>
            <a:pPr marL="457200" marR="5080" lvl="0" indent="-457200" fontAlgn="auto">
              <a:lnSpc>
                <a:spcPct val="100000"/>
              </a:lnSpc>
              <a:spcBef>
                <a:spcPts val="100"/>
              </a:spcBef>
              <a:spcAft>
                <a:spcPts val="0"/>
              </a:spcAft>
              <a:buClrTx/>
              <a:buSzTx/>
              <a:buFontTx/>
              <a:buAutoNum type="arabicPeriod"/>
              <a:tabLst/>
              <a:defRPr/>
            </a:pPr>
            <a:endParaRPr lang="es-CO" sz="2200" kern="0" dirty="0">
              <a:solidFill>
                <a:srgbClr val="DA723E"/>
              </a:solidFill>
              <a:latin typeface="Helvetica" pitchFamily="2" charset="0"/>
              <a:ea typeface="+mn-ea"/>
              <a:cs typeface="Calibri" panose="020F0502020204030204" pitchFamily="34" charset="0"/>
            </a:endParaRPr>
          </a:p>
          <a:p>
            <a:pPr marL="457200" marR="5080" lvl="0" indent="-457200" fontAlgn="auto">
              <a:lnSpc>
                <a:spcPct val="100000"/>
              </a:lnSpc>
              <a:spcBef>
                <a:spcPts val="100"/>
              </a:spcBef>
              <a:spcAft>
                <a:spcPts val="0"/>
              </a:spcAft>
              <a:buClrTx/>
              <a:buSzTx/>
              <a:buFontTx/>
              <a:buAutoNum type="arabicPeriod"/>
              <a:tabLst/>
              <a:defRPr/>
            </a:pPr>
            <a:r>
              <a:rPr lang="es-CO" sz="2200" kern="0" dirty="0">
                <a:solidFill>
                  <a:srgbClr val="DA723E"/>
                </a:solidFill>
                <a:latin typeface="Helvetica" pitchFamily="2" charset="0"/>
                <a:ea typeface="+mn-ea"/>
                <a:cs typeface="Calibri" panose="020F0502020204030204" pitchFamily="34" charset="0"/>
              </a:rPr>
              <a:t>METODOOFIA PARA DAR RESPUESTA A OBSERVACIONES Y LA EVALUACION DE PROPUESTAS.</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endParaRPr lang="es-CO" sz="2200" dirty="0">
              <a:solidFill>
                <a:srgbClr val="09235B"/>
              </a:solidFill>
              <a:latin typeface="arial" panose="020B0604020202020204" pitchFamily="34" charset="0"/>
              <a:ea typeface="+mn-ea"/>
              <a:cs typeface="+mn-cs"/>
            </a:endParaRP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endParaRPr lang="es-CO" sz="2200" dirty="0">
              <a:solidFill>
                <a:srgbClr val="09235B"/>
              </a:solidFill>
              <a:latin typeface="arial" panose="020B0604020202020204" pitchFamily="34" charset="0"/>
              <a:ea typeface="+mn-ea"/>
              <a:cs typeface="+mn-cs"/>
            </a:endParaRPr>
          </a:p>
        </p:txBody>
      </p:sp>
      <p:pic>
        <p:nvPicPr>
          <p:cNvPr id="2" name="Picture 4" descr="Mano con lápiz sombreando círculos en una hoja">
            <a:extLst>
              <a:ext uri="{FF2B5EF4-FFF2-40B4-BE49-F238E27FC236}">
                <a16:creationId xmlns:a16="http://schemas.microsoft.com/office/drawing/2014/main" id="{95F483DB-4324-8162-1E2A-D8D1278706C3}"/>
              </a:ext>
            </a:extLst>
          </p:cNvPr>
          <p:cNvPicPr>
            <a:picLocks noChangeAspect="1"/>
          </p:cNvPicPr>
          <p:nvPr/>
        </p:nvPicPr>
        <p:blipFill rotWithShape="1">
          <a:blip r:embed="rId2"/>
          <a:srcRect l="41395" r="16924" b="-1"/>
          <a:stretch/>
        </p:blipFill>
        <p:spPr>
          <a:xfrm>
            <a:off x="318656" y="998964"/>
            <a:ext cx="4544292" cy="5457904"/>
          </a:xfrm>
          <a:prstGeom prst="rect">
            <a:avLst/>
          </a:prstGeom>
        </p:spPr>
      </p:pic>
    </p:spTree>
    <p:extLst>
      <p:ext uri="{BB962C8B-B14F-4D97-AF65-F5344CB8AC3E}">
        <p14:creationId xmlns:p14="http://schemas.microsoft.com/office/powerpoint/2010/main" val="232660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descr="Preguntas contorno">
            <a:extLst>
              <a:ext uri="{FF2B5EF4-FFF2-40B4-BE49-F238E27FC236}">
                <a16:creationId xmlns:a16="http://schemas.microsoft.com/office/drawing/2014/main" id="{F2B71B6A-A86E-46C6-16B5-D446554963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20229" y="1663751"/>
            <a:ext cx="3322767" cy="3322767"/>
          </a:xfrm>
          <a:prstGeom prst="rect">
            <a:avLst/>
          </a:prstGeom>
        </p:spPr>
      </p:pic>
      <p:sp>
        <p:nvSpPr>
          <p:cNvPr id="6" name="CuadroTexto 5">
            <a:extLst>
              <a:ext uri="{FF2B5EF4-FFF2-40B4-BE49-F238E27FC236}">
                <a16:creationId xmlns:a16="http://schemas.microsoft.com/office/drawing/2014/main" id="{DCC046D5-6DF0-3880-638C-63BDE4B6727C}"/>
              </a:ext>
            </a:extLst>
          </p:cNvPr>
          <p:cNvSpPr txBox="1"/>
          <p:nvPr/>
        </p:nvSpPr>
        <p:spPr>
          <a:xfrm>
            <a:off x="5299840" y="2400532"/>
            <a:ext cx="4891081" cy="1815882"/>
          </a:xfrm>
          <a:prstGeom prst="rect">
            <a:avLst/>
          </a:prstGeom>
          <a:noFill/>
        </p:spPr>
        <p:txBody>
          <a:bodyPr wrap="square">
            <a:spAutoFit/>
          </a:bodyPr>
          <a:lstStyle/>
          <a:p>
            <a:r>
              <a:rPr lang="es-CO" sz="2800" b="1" dirty="0">
                <a:solidFill>
                  <a:srgbClr val="DA723E"/>
                </a:solidFill>
              </a:rPr>
              <a:t>INTERROGANTES SOBRE DOCUMENTOS TIPO DE INFRAESTRUCTURA DE TRANSPORTE</a:t>
            </a:r>
          </a:p>
        </p:txBody>
      </p:sp>
    </p:spTree>
    <p:extLst>
      <p:ext uri="{BB962C8B-B14F-4D97-AF65-F5344CB8AC3E}">
        <p14:creationId xmlns:p14="http://schemas.microsoft.com/office/powerpoint/2010/main" val="411877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D9825BF3-712C-C87D-1D5C-A902BDFBF184}"/>
              </a:ext>
            </a:extLst>
          </p:cNvPr>
          <p:cNvSpPr txBox="1"/>
          <p:nvPr/>
        </p:nvSpPr>
        <p:spPr>
          <a:xfrm>
            <a:off x="1366838" y="502526"/>
            <a:ext cx="9986962" cy="892552"/>
          </a:xfrm>
          <a:prstGeom prst="rect">
            <a:avLst/>
          </a:prstGeom>
          <a:noFill/>
        </p:spPr>
        <p:txBody>
          <a:bodyPr wrap="square">
            <a:spAutoFit/>
          </a:bodyPr>
          <a:lstStyle/>
          <a:p>
            <a:pPr algn="ctr"/>
            <a:r>
              <a:rPr lang="es-CO" sz="2600" b="1" dirty="0">
                <a:solidFill>
                  <a:srgbClr val="DA723E"/>
                </a:solidFill>
              </a:rPr>
              <a:t>LISTADO DE DOCUMENTOS TIPO – LICITACIÓN DE OBRA PÚBLICA DE INFRAESTRUCTURA DE TRANSPORTE</a:t>
            </a:r>
          </a:p>
        </p:txBody>
      </p:sp>
      <p:sp>
        <p:nvSpPr>
          <p:cNvPr id="18" name="Marcador de contenido 17">
            <a:extLst>
              <a:ext uri="{FF2B5EF4-FFF2-40B4-BE49-F238E27FC236}">
                <a16:creationId xmlns:a16="http://schemas.microsoft.com/office/drawing/2014/main" id="{D5CC4725-F808-1A82-6F22-5B4CB2350232}"/>
              </a:ext>
            </a:extLst>
          </p:cNvPr>
          <p:cNvSpPr>
            <a:spLocks noGrp="1"/>
          </p:cNvSpPr>
          <p:nvPr>
            <p:ph sz="half" idx="1"/>
          </p:nvPr>
        </p:nvSpPr>
        <p:spPr/>
        <p:txBody>
          <a:bodyPr>
            <a:normAutofit fontScale="85000" lnSpcReduction="20000"/>
          </a:bodyPr>
          <a:lstStyle/>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3500" b="0" i="0" u="sng" strike="noStrike" kern="1200" cap="none" spc="0" normalizeH="0" baseline="0" noProof="0" dirty="0">
                <a:ln>
                  <a:noFill/>
                </a:ln>
                <a:solidFill>
                  <a:srgbClr val="DA723E"/>
                </a:solidFill>
                <a:effectLst>
                  <a:outerShdw blurRad="38100" dist="38100" dir="2700000" algn="tl">
                    <a:srgbClr val="000000">
                      <a:alpha val="43137"/>
                    </a:srgbClr>
                  </a:outerShdw>
                </a:effectLst>
                <a:uLnTx/>
                <a:uFillTx/>
                <a:latin typeface="Tw Cen MT" panose="020F0502020204030204"/>
                <a:ea typeface="+mn-ea"/>
                <a:cs typeface="+mn-cs"/>
              </a:rPr>
              <a:t>Documento Base</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Anexo 1 – </a:t>
            </a:r>
            <a:r>
              <a:rPr kumimoji="0" lang="es-CO" sz="280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Anexo Técnico</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Anexo 2 – </a:t>
            </a:r>
            <a:r>
              <a:rPr kumimoji="0" lang="es-CO" sz="280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Cronograma</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Anexo 3 – </a:t>
            </a:r>
            <a:r>
              <a:rPr kumimoji="0" lang="es-CO" sz="280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Glosario</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Anexo 4 – </a:t>
            </a:r>
            <a:r>
              <a:rPr kumimoji="0" lang="es-CO"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Pacto de transparencia </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Anexo 5 – </a:t>
            </a:r>
            <a:r>
              <a:rPr kumimoji="0" lang="es-CO" sz="280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Minuta del Contrato</a:t>
            </a:r>
            <a:endParaRPr lang="es-CO" dirty="0"/>
          </a:p>
        </p:txBody>
      </p:sp>
      <p:sp>
        <p:nvSpPr>
          <p:cNvPr id="19" name="Marcador de contenido 18">
            <a:extLst>
              <a:ext uri="{FF2B5EF4-FFF2-40B4-BE49-F238E27FC236}">
                <a16:creationId xmlns:a16="http://schemas.microsoft.com/office/drawing/2014/main" id="{424C8C45-9F5C-F44E-8101-19E4458FA72A}"/>
              </a:ext>
            </a:extLst>
          </p:cNvPr>
          <p:cNvSpPr>
            <a:spLocks noGrp="1"/>
          </p:cNvSpPr>
          <p:nvPr>
            <p:ph sz="half" idx="2"/>
          </p:nvPr>
        </p:nvSpPr>
        <p:spPr>
          <a:xfrm>
            <a:off x="5772150" y="1825625"/>
            <a:ext cx="5581650" cy="4351338"/>
          </a:xfrm>
        </p:spPr>
        <p:txBody>
          <a:bodyPr>
            <a:normAutofit fontScale="85000" lnSpcReduction="20000"/>
          </a:bodyPr>
          <a:lstStyle/>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0" i="0" u="sng" strike="noStrike" kern="1200" cap="none" spc="0" normalizeH="0" baseline="0" noProof="0" dirty="0">
                <a:ln>
                  <a:noFill/>
                </a:ln>
                <a:solidFill>
                  <a:srgbClr val="DA723E"/>
                </a:solidFill>
                <a:effectLst>
                  <a:outerShdw blurRad="38100" dist="38100" dir="2700000" algn="tl">
                    <a:srgbClr val="000000">
                      <a:alpha val="43137"/>
                    </a:srgbClr>
                  </a:outerShdw>
                </a:effectLst>
                <a:uLnTx/>
                <a:uFillTx/>
                <a:latin typeface="Tw Cen MT" panose="020F0502020204030204"/>
                <a:ea typeface="+mn-ea"/>
                <a:cs typeface="+mn-cs"/>
              </a:rPr>
              <a:t>Formatos 1 a 13</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Matriz 1</a:t>
            </a:r>
            <a:r>
              <a:rPr kumimoji="0" lang="es-CO" sz="2800" b="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 	–Experiencia.</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Matriz 1	</a:t>
            </a:r>
            <a:r>
              <a:rPr kumimoji="0" lang="es-CO" sz="2800" b="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–Indicadores financieros y 		   organizacionales.</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Matriz 3 	</a:t>
            </a:r>
            <a:r>
              <a:rPr kumimoji="0" lang="es-CO" sz="280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–Riesgos.</a:t>
            </a:r>
          </a:p>
          <a:p>
            <a:pPr marL="91440" marR="0" lvl="0" indent="-91440" algn="just" defTabSz="914400" rtl="0" eaLnBrk="1" fontAlgn="auto" latinLnBrk="0" hangingPunct="1">
              <a:lnSpc>
                <a:spcPct val="110000"/>
              </a:lnSpc>
              <a:spcBef>
                <a:spcPts val="1200"/>
              </a:spcBef>
              <a:spcAft>
                <a:spcPts val="200"/>
              </a:spcAft>
              <a:buClr>
                <a:srgbClr val="1CADE4"/>
              </a:buClr>
              <a:buSzPct val="100000"/>
              <a:buFont typeface="Calibri" panose="020F0502020204030204" pitchFamily="34" charset="0"/>
              <a:buChar char=" "/>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Matriz 4</a:t>
            </a:r>
            <a:r>
              <a:rPr kumimoji="0" lang="es-CO" sz="280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 	–</a:t>
            </a:r>
            <a:r>
              <a:rPr kumimoji="0" lang="es-CO" sz="2800" b="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Bienes relevantes sector 		  transporte.</a:t>
            </a:r>
          </a:p>
          <a:p>
            <a:pPr marL="0" marR="0" lvl="0" indent="0" algn="just" defTabSz="914400" rtl="0" eaLnBrk="1" fontAlgn="auto" latinLnBrk="0" hangingPunct="1">
              <a:lnSpc>
                <a:spcPct val="110000"/>
              </a:lnSpc>
              <a:spcBef>
                <a:spcPts val="1200"/>
              </a:spcBef>
              <a:spcAft>
                <a:spcPts val="200"/>
              </a:spcAft>
              <a:buClr>
                <a:srgbClr val="1CADE4"/>
              </a:buClr>
              <a:buSzPct val="100000"/>
              <a:buNone/>
              <a:tabLst/>
              <a:defRPr/>
            </a:pPr>
            <a:endPar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endParaRPr>
          </a:p>
          <a:p>
            <a:pPr marL="0" marR="0" lvl="0" indent="0" algn="just" defTabSz="914400" rtl="0" eaLnBrk="1" fontAlgn="auto" latinLnBrk="0" hangingPunct="1">
              <a:lnSpc>
                <a:spcPct val="110000"/>
              </a:lnSpc>
              <a:spcBef>
                <a:spcPts val="1200"/>
              </a:spcBef>
              <a:spcAft>
                <a:spcPts val="200"/>
              </a:spcAft>
              <a:buClr>
                <a:srgbClr val="1CADE4"/>
              </a:buClr>
              <a:buSzPct val="100000"/>
              <a:buNone/>
              <a:tabLst/>
              <a:defRPr/>
            </a:pPr>
            <a:r>
              <a:rPr kumimoji="0" lang="es-CO" sz="2800" b="1"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Formulario 1	</a:t>
            </a:r>
            <a:r>
              <a:rPr kumimoji="0" lang="es-CO" sz="2800" i="0" u="none" strike="noStrike" kern="1200" cap="none" spc="0" normalizeH="0" baseline="0" noProof="0" dirty="0">
                <a:ln>
                  <a:noFill/>
                </a:ln>
                <a:solidFill>
                  <a:prstClr val="black">
                    <a:lumMod val="75000"/>
                    <a:lumOff val="25000"/>
                  </a:prstClr>
                </a:solidFill>
                <a:effectLst/>
                <a:uLnTx/>
                <a:uFillTx/>
                <a:latin typeface="Tw Cen MT" panose="020F0502020204030204"/>
                <a:ea typeface="+mn-ea"/>
                <a:cs typeface="+mn-cs"/>
              </a:rPr>
              <a:t>–Presupuesto oficial</a:t>
            </a:r>
          </a:p>
          <a:p>
            <a:pPr marL="0" indent="0">
              <a:buNone/>
            </a:pPr>
            <a:endParaRPr lang="es-CO" dirty="0"/>
          </a:p>
        </p:txBody>
      </p:sp>
    </p:spTree>
    <p:extLst>
      <p:ext uri="{BB962C8B-B14F-4D97-AF65-F5344CB8AC3E}">
        <p14:creationId xmlns:p14="http://schemas.microsoft.com/office/powerpoint/2010/main" val="327823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34865828-D83F-447E-8C8F-E53F17E91821}"/>
              </a:ext>
            </a:extLst>
          </p:cNvPr>
          <p:cNvSpPr txBox="1">
            <a:spLocks/>
          </p:cNvSpPr>
          <p:nvPr/>
        </p:nvSpPr>
        <p:spPr>
          <a:xfrm>
            <a:off x="592183" y="1120471"/>
            <a:ext cx="10485119" cy="44371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indent="1270" algn="ctr">
              <a:lnSpc>
                <a:spcPct val="100000"/>
              </a:lnSpc>
              <a:spcBef>
                <a:spcPts val="100"/>
              </a:spcBef>
            </a:pPr>
            <a:r>
              <a:rPr lang="es-MX" sz="2800" b="1" spc="-10" dirty="0">
                <a:solidFill>
                  <a:srgbClr val="FF0000"/>
                </a:solidFill>
                <a:latin typeface="Arial" panose="020B0604020202020204" pitchFamily="34" charset="0"/>
                <a:cs typeface="Arial" panose="020B0604020202020204" pitchFamily="34" charset="0"/>
              </a:rPr>
              <a:t>APLICACIÓN DE LA MATRIZ 1 – EXPERIENCIA</a:t>
            </a:r>
          </a:p>
        </p:txBody>
      </p:sp>
      <p:graphicFrame>
        <p:nvGraphicFramePr>
          <p:cNvPr id="10" name="Marcador de contenido 8">
            <a:extLst>
              <a:ext uri="{FF2B5EF4-FFF2-40B4-BE49-F238E27FC236}">
                <a16:creationId xmlns:a16="http://schemas.microsoft.com/office/drawing/2014/main" id="{781FA581-1399-C619-9D00-A95AB0E8DCD5}"/>
              </a:ext>
            </a:extLst>
          </p:cNvPr>
          <p:cNvGraphicFramePr>
            <a:graphicFrameLocks/>
          </p:cNvGraphicFramePr>
          <p:nvPr>
            <p:extLst>
              <p:ext uri="{D42A27DB-BD31-4B8C-83A1-F6EECF244321}">
                <p14:modId xmlns:p14="http://schemas.microsoft.com/office/powerpoint/2010/main" val="3723381772"/>
              </p:ext>
            </p:extLst>
          </p:nvPr>
        </p:nvGraphicFramePr>
        <p:xfrm>
          <a:off x="1096963" y="1828800"/>
          <a:ext cx="10058400" cy="4452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250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22F45C2-C525-0601-93F2-133B8CA18159}"/>
              </a:ext>
            </a:extLst>
          </p:cNvPr>
          <p:cNvSpPr txBox="1"/>
          <p:nvPr/>
        </p:nvSpPr>
        <p:spPr>
          <a:xfrm>
            <a:off x="1102519" y="833831"/>
            <a:ext cx="9986962" cy="492443"/>
          </a:xfrm>
          <a:prstGeom prst="rect">
            <a:avLst/>
          </a:prstGeom>
          <a:noFill/>
        </p:spPr>
        <p:txBody>
          <a:bodyPr wrap="square">
            <a:spAutoFit/>
          </a:bodyPr>
          <a:lstStyle/>
          <a:p>
            <a:pPr algn="ctr"/>
            <a:r>
              <a:rPr lang="es-CO" sz="2600" b="1" dirty="0">
                <a:solidFill>
                  <a:srgbClr val="DA723E"/>
                </a:solidFill>
              </a:rPr>
              <a:t>CAPACIDAD RESIDUAL</a:t>
            </a:r>
          </a:p>
        </p:txBody>
      </p:sp>
      <p:graphicFrame>
        <p:nvGraphicFramePr>
          <p:cNvPr id="9" name="Marcador de contenido 8">
            <a:extLst>
              <a:ext uri="{FF2B5EF4-FFF2-40B4-BE49-F238E27FC236}">
                <a16:creationId xmlns:a16="http://schemas.microsoft.com/office/drawing/2014/main" id="{A70D86E3-C08C-6476-3A68-F2A9EF533A5A}"/>
              </a:ext>
            </a:extLst>
          </p:cNvPr>
          <p:cNvGraphicFramePr>
            <a:graphicFrameLocks/>
          </p:cNvGraphicFramePr>
          <p:nvPr>
            <p:extLst>
              <p:ext uri="{D42A27DB-BD31-4B8C-83A1-F6EECF244321}">
                <p14:modId xmlns:p14="http://schemas.microsoft.com/office/powerpoint/2010/main" val="2888931121"/>
              </p:ext>
            </p:extLst>
          </p:nvPr>
        </p:nvGraphicFramePr>
        <p:xfrm>
          <a:off x="1096963" y="1696278"/>
          <a:ext cx="10058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7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D6B3482-AFA8-6E44-E01A-5D48A930B965}"/>
              </a:ext>
            </a:extLst>
          </p:cNvPr>
          <p:cNvSpPr txBox="1"/>
          <p:nvPr/>
        </p:nvSpPr>
        <p:spPr>
          <a:xfrm>
            <a:off x="1102519" y="833831"/>
            <a:ext cx="9986962" cy="492443"/>
          </a:xfrm>
          <a:prstGeom prst="rect">
            <a:avLst/>
          </a:prstGeom>
          <a:noFill/>
        </p:spPr>
        <p:txBody>
          <a:bodyPr wrap="square">
            <a:spAutoFit/>
          </a:bodyPr>
          <a:lstStyle/>
          <a:p>
            <a:pPr algn="ctr"/>
            <a:r>
              <a:rPr lang="es-CO" sz="2600" b="1" dirty="0">
                <a:solidFill>
                  <a:srgbClr val="DA723E"/>
                </a:solidFill>
              </a:rPr>
              <a:t>PROCESOS ESTRUCTURADOS POR LOTES</a:t>
            </a:r>
          </a:p>
        </p:txBody>
      </p:sp>
      <p:graphicFrame>
        <p:nvGraphicFramePr>
          <p:cNvPr id="8" name="Marcador de contenido 8">
            <a:extLst>
              <a:ext uri="{FF2B5EF4-FFF2-40B4-BE49-F238E27FC236}">
                <a16:creationId xmlns:a16="http://schemas.microsoft.com/office/drawing/2014/main" id="{8A88A4D2-7114-AC67-55ED-3E280E8DAF09}"/>
              </a:ext>
            </a:extLst>
          </p:cNvPr>
          <p:cNvGraphicFramePr>
            <a:graphicFrameLocks/>
          </p:cNvGraphicFramePr>
          <p:nvPr>
            <p:extLst>
              <p:ext uri="{D42A27DB-BD31-4B8C-83A1-F6EECF244321}">
                <p14:modId xmlns:p14="http://schemas.microsoft.com/office/powerpoint/2010/main" val="3628166711"/>
              </p:ext>
            </p:extLst>
          </p:nvPr>
        </p:nvGraphicFramePr>
        <p:xfrm>
          <a:off x="1096963" y="1326274"/>
          <a:ext cx="10058400" cy="4542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21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mbilla en fondo amarillo con rayos de luz y cable pintados">
            <a:extLst>
              <a:ext uri="{FF2B5EF4-FFF2-40B4-BE49-F238E27FC236}">
                <a16:creationId xmlns:a16="http://schemas.microsoft.com/office/drawing/2014/main" id="{E4BB75BE-6303-B8D5-6930-06320D9A9AB2}"/>
              </a:ext>
            </a:extLst>
          </p:cNvPr>
          <p:cNvPicPr>
            <a:picLocks noChangeAspect="1"/>
          </p:cNvPicPr>
          <p:nvPr/>
        </p:nvPicPr>
        <p:blipFill rotWithShape="1">
          <a:blip r:embed="rId2"/>
          <a:srcRect l="51593" r="7335"/>
          <a:stretch/>
        </p:blipFill>
        <p:spPr>
          <a:xfrm>
            <a:off x="581912" y="858981"/>
            <a:ext cx="4461144" cy="5805055"/>
          </a:xfrm>
          <a:prstGeom prst="rect">
            <a:avLst/>
          </a:prstGeom>
        </p:spPr>
      </p:pic>
      <p:sp>
        <p:nvSpPr>
          <p:cNvPr id="5" name="CuadroTexto 4">
            <a:extLst>
              <a:ext uri="{FF2B5EF4-FFF2-40B4-BE49-F238E27FC236}">
                <a16:creationId xmlns:a16="http://schemas.microsoft.com/office/drawing/2014/main" id="{C156EB44-59C7-D21C-D31B-FB83F868B471}"/>
              </a:ext>
            </a:extLst>
          </p:cNvPr>
          <p:cNvSpPr txBox="1"/>
          <p:nvPr/>
        </p:nvSpPr>
        <p:spPr>
          <a:xfrm>
            <a:off x="5763491" y="833831"/>
            <a:ext cx="5999018" cy="1292662"/>
          </a:xfrm>
          <a:prstGeom prst="rect">
            <a:avLst/>
          </a:prstGeom>
          <a:noFill/>
        </p:spPr>
        <p:txBody>
          <a:bodyPr wrap="square">
            <a:spAutoFit/>
          </a:bodyPr>
          <a:lstStyle/>
          <a:p>
            <a:pPr algn="ctr"/>
            <a:r>
              <a:rPr lang="es-MX" sz="2600" b="1" dirty="0">
                <a:solidFill>
                  <a:srgbClr val="DA723E"/>
                </a:solidFill>
              </a:rPr>
              <a:t>REGULACIÓN DEL CONFLICTO DE INTERÉS EN EL PLIEGO TIPO (VERSIÓN VIGENTE)</a:t>
            </a:r>
            <a:endParaRPr lang="es-CO" sz="2600" b="1" dirty="0">
              <a:solidFill>
                <a:srgbClr val="DA723E"/>
              </a:solidFill>
            </a:endParaRPr>
          </a:p>
        </p:txBody>
      </p:sp>
      <p:sp>
        <p:nvSpPr>
          <p:cNvPr id="8" name="Marcador de contenido 2">
            <a:extLst>
              <a:ext uri="{FF2B5EF4-FFF2-40B4-BE49-F238E27FC236}">
                <a16:creationId xmlns:a16="http://schemas.microsoft.com/office/drawing/2014/main" id="{8C4A3E5E-AB59-C216-4C82-932E4D000191}"/>
              </a:ext>
            </a:extLst>
          </p:cNvPr>
          <p:cNvSpPr txBox="1">
            <a:spLocks/>
          </p:cNvSpPr>
          <p:nvPr/>
        </p:nvSpPr>
        <p:spPr>
          <a:xfrm>
            <a:off x="5172074" y="2604655"/>
            <a:ext cx="7019926" cy="40593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ES" sz="2000" dirty="0"/>
              <a:t>“</a:t>
            </a:r>
            <a:r>
              <a:rPr lang="es-ES" sz="2000" i="1" dirty="0"/>
              <a:t>No podrán participar en el procedimiento de selección y, por tanto, no serán objeto de evaluación, ni podrán ser adjudicatarios, quienes bajo cualquier circunstancia se encuentren en situaciones de conflicto de interés, </a:t>
            </a:r>
            <a:r>
              <a:rPr lang="es-ES" sz="2000" i="1" u="sng" dirty="0"/>
              <a:t>que afecten o pongan en riesgo los principios de la contratación pública, de acuerdo con las causales o circunstancias previstas en la Constitución o la ley</a:t>
            </a:r>
            <a:r>
              <a:rPr lang="es-ES" sz="2000" i="1" dirty="0"/>
              <a:t>.</a:t>
            </a:r>
          </a:p>
          <a:p>
            <a:pPr>
              <a:lnSpc>
                <a:spcPct val="100000"/>
              </a:lnSpc>
            </a:pPr>
            <a:endParaRPr lang="es-ES" sz="2000" i="1" u="sng" dirty="0"/>
          </a:p>
          <a:p>
            <a:pPr>
              <a:lnSpc>
                <a:spcPct val="100000"/>
              </a:lnSpc>
            </a:pPr>
            <a:r>
              <a:rPr lang="es-ES" sz="2000" i="1" u="sng" dirty="0"/>
              <a:t>Tampoco podrán participar quienes hayan realizados los estudios y diseños de la obra cuyo proceso de contratación se va a contratar</a:t>
            </a:r>
            <a:r>
              <a:rPr lang="es-ES" sz="2000" dirty="0"/>
              <a:t>.”</a:t>
            </a:r>
          </a:p>
          <a:p>
            <a:pPr>
              <a:lnSpc>
                <a:spcPct val="100000"/>
              </a:lnSpc>
            </a:pPr>
            <a:endParaRPr lang="es-CO" sz="2000" dirty="0"/>
          </a:p>
        </p:txBody>
      </p:sp>
    </p:spTree>
    <p:extLst>
      <p:ext uri="{BB962C8B-B14F-4D97-AF65-F5344CB8AC3E}">
        <p14:creationId xmlns:p14="http://schemas.microsoft.com/office/powerpoint/2010/main" val="199222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C76EEB6-79C7-4092-B96E-6994A2178056}"/>
              </a:ext>
            </a:extLst>
          </p:cNvPr>
          <p:cNvSpPr txBox="1">
            <a:spLocks/>
          </p:cNvSpPr>
          <p:nvPr/>
        </p:nvSpPr>
        <p:spPr>
          <a:xfrm>
            <a:off x="2271713" y="1702215"/>
            <a:ext cx="7092227" cy="3091231"/>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16000" marR="5080" indent="-1975485">
              <a:lnSpc>
                <a:spcPct val="100000"/>
              </a:lnSpc>
              <a:spcBef>
                <a:spcPts val="105"/>
              </a:spcBef>
            </a:pPr>
            <a:r>
              <a:rPr lang="es-MX" sz="4000" b="1" kern="0" dirty="0">
                <a:solidFill>
                  <a:srgbClr val="DA723E"/>
                </a:solidFill>
                <a:latin typeface="Helvetica" pitchFamily="2" charset="0"/>
                <a:ea typeface="+mn-ea"/>
                <a:cs typeface="Calibri" panose="020F0502020204030204" pitchFamily="34" charset="0"/>
              </a:rPr>
              <a:t>4. METODOLOGÍA PARA DAR    RESPUESTA A OBSERVACIONES Y LA EVALUACIÓN DE PROPUESTAS</a:t>
            </a:r>
          </a:p>
        </p:txBody>
      </p:sp>
    </p:spTree>
    <p:extLst>
      <p:ext uri="{BB962C8B-B14F-4D97-AF65-F5344CB8AC3E}">
        <p14:creationId xmlns:p14="http://schemas.microsoft.com/office/powerpoint/2010/main" val="301021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FB530CD-C122-4EFC-8D52-6E221E11F396}"/>
              </a:ext>
            </a:extLst>
          </p:cNvPr>
          <p:cNvSpPr txBox="1">
            <a:spLocks/>
          </p:cNvSpPr>
          <p:nvPr/>
        </p:nvSpPr>
        <p:spPr>
          <a:xfrm>
            <a:off x="-1257299" y="1378596"/>
            <a:ext cx="5815012" cy="782907"/>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gn="l">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	RESPUESTA OBSERVACIONES</a:t>
            </a:r>
          </a:p>
        </p:txBody>
      </p:sp>
      <p:pic>
        <p:nvPicPr>
          <p:cNvPr id="4" name="Picture 4" descr="Marca de exclamación sobre fondo amarillo">
            <a:extLst>
              <a:ext uri="{FF2B5EF4-FFF2-40B4-BE49-F238E27FC236}">
                <a16:creationId xmlns:a16="http://schemas.microsoft.com/office/drawing/2014/main" id="{830F0E10-5590-DCC8-5FEE-DBB09402827B}"/>
              </a:ext>
            </a:extLst>
          </p:cNvPr>
          <p:cNvPicPr>
            <a:picLocks noChangeAspect="1"/>
          </p:cNvPicPr>
          <p:nvPr/>
        </p:nvPicPr>
        <p:blipFill rotWithShape="1">
          <a:blip r:embed="rId2"/>
          <a:srcRect l="15242" r="2325"/>
          <a:stretch/>
        </p:blipFill>
        <p:spPr>
          <a:xfrm>
            <a:off x="4743450" y="714376"/>
            <a:ext cx="7448549" cy="5857874"/>
          </a:xfrm>
          <a:prstGeom prst="rect">
            <a:avLst/>
          </a:prstGeom>
          <a:ln>
            <a:noFill/>
          </a:ln>
          <a:effectLst>
            <a:softEdge rad="112500"/>
          </a:effectLst>
        </p:spPr>
      </p:pic>
      <p:sp>
        <p:nvSpPr>
          <p:cNvPr id="6" name="Marcador de contenido 2">
            <a:extLst>
              <a:ext uri="{FF2B5EF4-FFF2-40B4-BE49-F238E27FC236}">
                <a16:creationId xmlns:a16="http://schemas.microsoft.com/office/drawing/2014/main" id="{8615BCAD-9AFD-707B-B2C4-74E099E8A829}"/>
              </a:ext>
            </a:extLst>
          </p:cNvPr>
          <p:cNvSpPr txBox="1">
            <a:spLocks/>
          </p:cNvSpPr>
          <p:nvPr/>
        </p:nvSpPr>
        <p:spPr>
          <a:xfrm>
            <a:off x="643467" y="2546224"/>
            <a:ext cx="3448259" cy="33427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s-ES_tradnl" sz="1700" b="1">
                <a:solidFill>
                  <a:srgbClr val="9E7A5E"/>
                </a:solidFill>
              </a:rPr>
              <a:t>De fondo</a:t>
            </a:r>
          </a:p>
          <a:p>
            <a:pPr algn="just">
              <a:lnSpc>
                <a:spcPct val="100000"/>
              </a:lnSpc>
            </a:pPr>
            <a:r>
              <a:rPr lang="es-ES_tradnl" sz="1700" b="1">
                <a:solidFill>
                  <a:srgbClr val="9E7A5E"/>
                </a:solidFill>
              </a:rPr>
              <a:t>Sin demeritar la observación del interesado</a:t>
            </a:r>
          </a:p>
          <a:p>
            <a:pPr algn="just">
              <a:lnSpc>
                <a:spcPct val="100000"/>
              </a:lnSpc>
            </a:pPr>
            <a:r>
              <a:rPr lang="es-ES_tradnl" sz="1700" b="1">
                <a:solidFill>
                  <a:srgbClr val="9E7A5E"/>
                </a:solidFill>
              </a:rPr>
              <a:t>Sustentar por qué sí o por qué no se accede a ajustar el pliego de condiciones</a:t>
            </a:r>
          </a:p>
          <a:p>
            <a:pPr algn="just">
              <a:lnSpc>
                <a:spcPct val="100000"/>
              </a:lnSpc>
            </a:pPr>
            <a:r>
              <a:rPr lang="es-ES_tradnl" sz="1700" b="1">
                <a:solidFill>
                  <a:srgbClr val="9E7A5E"/>
                </a:solidFill>
              </a:rPr>
              <a:t>Tener en cuenta las observaciones, a pesar de ser extemporáneas porque pueden incidir en la estructuración del proyecto – derecho de petición</a:t>
            </a:r>
          </a:p>
          <a:p>
            <a:pPr algn="just">
              <a:lnSpc>
                <a:spcPct val="100000"/>
              </a:lnSpc>
            </a:pPr>
            <a:endParaRPr lang="es-ES_tradnl" sz="1700" b="1" dirty="0">
              <a:solidFill>
                <a:srgbClr val="9E7A5E"/>
              </a:solidFill>
            </a:endParaRPr>
          </a:p>
        </p:txBody>
      </p:sp>
    </p:spTree>
    <p:extLst>
      <p:ext uri="{BB962C8B-B14F-4D97-AF65-F5344CB8AC3E}">
        <p14:creationId xmlns:p14="http://schemas.microsoft.com/office/powerpoint/2010/main" val="60562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10991C1-0BE9-4262-8C7C-E3A018F1E9A1}"/>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EVALUACIÓN DE OFERTAS</a:t>
            </a:r>
          </a:p>
        </p:txBody>
      </p:sp>
      <p:sp>
        <p:nvSpPr>
          <p:cNvPr id="4" name="Marcador de contenido 2">
            <a:extLst>
              <a:ext uri="{FF2B5EF4-FFF2-40B4-BE49-F238E27FC236}">
                <a16:creationId xmlns:a16="http://schemas.microsoft.com/office/drawing/2014/main" id="{6949C86C-0591-0814-053C-4ED97C23D5DE}"/>
              </a:ext>
            </a:extLst>
          </p:cNvPr>
          <p:cNvSpPr txBox="1">
            <a:spLocks/>
          </p:cNvSpPr>
          <p:nvPr/>
        </p:nvSpPr>
        <p:spPr>
          <a:xfrm>
            <a:off x="1097280" y="2108201"/>
            <a:ext cx="10058400" cy="3760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_tradnl" sz="2000" dirty="0">
                <a:solidFill>
                  <a:schemeClr val="tx1">
                    <a:lumMod val="50000"/>
                    <a:lumOff val="50000"/>
                  </a:schemeClr>
                </a:solidFill>
              </a:rPr>
              <a:t>No es un acto definitivo, salvo la que sustenta la adjudicación por parte del ordenador del Gasto cuando se acoge a ella.</a:t>
            </a:r>
          </a:p>
          <a:p>
            <a:pPr algn="just"/>
            <a:endParaRPr lang="es-ES_tradnl" sz="2000" dirty="0">
              <a:solidFill>
                <a:schemeClr val="tx1">
                  <a:lumMod val="50000"/>
                  <a:lumOff val="50000"/>
                </a:schemeClr>
              </a:solidFill>
            </a:endParaRPr>
          </a:p>
          <a:p>
            <a:pPr algn="just"/>
            <a:r>
              <a:rPr lang="es-ES_tradnl" sz="2000" dirty="0">
                <a:solidFill>
                  <a:schemeClr val="tx1">
                    <a:lumMod val="50000"/>
                    <a:lumOff val="50000"/>
                  </a:schemeClr>
                </a:solidFill>
              </a:rPr>
              <a:t>La evaluación de las ofertas no es un acto administrativo.</a:t>
            </a:r>
          </a:p>
          <a:p>
            <a:pPr algn="just"/>
            <a:endParaRPr lang="es-ES_tradnl" sz="2000" dirty="0">
              <a:solidFill>
                <a:schemeClr val="tx1">
                  <a:lumMod val="50000"/>
                  <a:lumOff val="50000"/>
                </a:schemeClr>
              </a:solidFill>
            </a:endParaRPr>
          </a:p>
          <a:p>
            <a:pPr algn="just"/>
            <a:r>
              <a:rPr lang="es-ES_tradnl" sz="2000" dirty="0">
                <a:solidFill>
                  <a:schemeClr val="tx1">
                    <a:lumMod val="50000"/>
                    <a:lumOff val="50000"/>
                  </a:schemeClr>
                </a:solidFill>
              </a:rPr>
              <a:t>Es susceptible de revisión en el evento de advertir errores. Es más grave no reconocer los errores que rectificarlos considerando que pueden cambiar la decisión.</a:t>
            </a:r>
          </a:p>
          <a:p>
            <a:pPr algn="just"/>
            <a:endParaRPr lang="es-ES_tradnl" sz="2000" dirty="0">
              <a:solidFill>
                <a:schemeClr val="tx1">
                  <a:lumMod val="50000"/>
                  <a:lumOff val="50000"/>
                </a:schemeClr>
              </a:solidFill>
            </a:endParaRPr>
          </a:p>
          <a:p>
            <a:pPr algn="just"/>
            <a:r>
              <a:rPr lang="es-ES_tradnl" sz="2000" dirty="0">
                <a:solidFill>
                  <a:schemeClr val="tx1">
                    <a:lumMod val="50000"/>
                    <a:lumOff val="50000"/>
                  </a:schemeClr>
                </a:solidFill>
              </a:rPr>
              <a:t>Tener en cuenta conceptos de CCE relacionados con la fase precontractual.</a:t>
            </a:r>
          </a:p>
          <a:p>
            <a:pPr algn="just"/>
            <a:endParaRPr lang="es-ES_tradnl" dirty="0">
              <a:solidFill>
                <a:schemeClr val="tx1">
                  <a:lumMod val="50000"/>
                  <a:lumOff val="50000"/>
                </a:schemeClr>
              </a:solidFill>
            </a:endParaRPr>
          </a:p>
        </p:txBody>
      </p:sp>
    </p:spTree>
    <p:extLst>
      <p:ext uri="{BB962C8B-B14F-4D97-AF65-F5344CB8AC3E}">
        <p14:creationId xmlns:p14="http://schemas.microsoft.com/office/powerpoint/2010/main" val="45162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7D543F-9656-8949-AC12-6C2D944D1C3B}"/>
              </a:ext>
            </a:extLst>
          </p:cNvPr>
          <p:cNvSpPr txBox="1">
            <a:spLocks/>
          </p:cNvSpPr>
          <p:nvPr/>
        </p:nvSpPr>
        <p:spPr>
          <a:xfrm>
            <a:off x="942109" y="775854"/>
            <a:ext cx="9144000" cy="174567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sz="2500" b="1" kern="0" dirty="0">
                <a:solidFill>
                  <a:srgbClr val="DA723E"/>
                </a:solidFill>
                <a:latin typeface="Helvetica" pitchFamily="2" charset="0"/>
                <a:ea typeface="+mn-ea"/>
                <a:cs typeface="Calibri" panose="020F0502020204030204" pitchFamily="34" charset="0"/>
              </a:rPr>
              <a:t>ETAPA PRECONTRACTUAL </a:t>
            </a:r>
          </a:p>
          <a:p>
            <a:pPr marL="0" marR="0" lvl="0" indent="0" algn="l" defTabSz="914400" rtl="0" eaLnBrk="1" fontAlgn="auto" latinLnBrk="0" hangingPunct="1">
              <a:lnSpc>
                <a:spcPct val="90000"/>
              </a:lnSpc>
              <a:spcBef>
                <a:spcPct val="0"/>
              </a:spcBef>
              <a:spcAft>
                <a:spcPts val="0"/>
              </a:spcAft>
              <a:buClrTx/>
              <a:buSzTx/>
              <a:buFontTx/>
              <a:buNone/>
              <a:tabLst/>
              <a:defRPr/>
            </a:pPr>
            <a:endParaRPr lang="es-MX" sz="1700" b="1" kern="0" dirty="0">
              <a:solidFill>
                <a:srgbClr val="DA723E"/>
              </a:solidFill>
              <a:latin typeface="Helvetica" pitchFamily="2" charset="0"/>
              <a:ea typeface="+mn-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s-MX" sz="1800" kern="0" dirty="0">
                <a:solidFill>
                  <a:schemeClr val="tx1">
                    <a:lumMod val="50000"/>
                    <a:lumOff val="50000"/>
                  </a:schemeClr>
                </a:solidFill>
                <a:latin typeface="Helvetica" pitchFamily="2" charset="0"/>
                <a:ea typeface="+mn-ea"/>
                <a:cs typeface="Calibri" panose="020F0502020204030204" pitchFamily="34" charset="0"/>
              </a:rPr>
              <a:t>LA ETAPA PRECONTRACTUAL ABARCA DESDE LA EXTERIORIZACIÓN DE LA</a:t>
            </a:r>
          </a:p>
          <a:p>
            <a:pPr marL="0" marR="0" lvl="0" indent="0" algn="l" defTabSz="914400" rtl="0" eaLnBrk="1" fontAlgn="auto" latinLnBrk="0" hangingPunct="1">
              <a:lnSpc>
                <a:spcPct val="90000"/>
              </a:lnSpc>
              <a:spcBef>
                <a:spcPct val="0"/>
              </a:spcBef>
              <a:spcAft>
                <a:spcPts val="0"/>
              </a:spcAft>
              <a:buClrTx/>
              <a:buSzTx/>
              <a:buFontTx/>
              <a:buNone/>
              <a:tabLst/>
              <a:defRPr/>
            </a:pPr>
            <a:r>
              <a:rPr lang="es-MX" sz="1800" kern="0" dirty="0">
                <a:solidFill>
                  <a:schemeClr val="tx1">
                    <a:lumMod val="50000"/>
                    <a:lumOff val="50000"/>
                  </a:schemeClr>
                </a:solidFill>
                <a:latin typeface="Helvetica" pitchFamily="2" charset="0"/>
                <a:ea typeface="+mn-ea"/>
                <a:cs typeface="Calibri" panose="020F0502020204030204" pitchFamily="34" charset="0"/>
              </a:rPr>
              <a:t>VOLUNTAD DE LA ADMINISTRACIÓN RELACIONADA CON LA NECESIDAD DE CELEBRAR UN CONTRATO HASTA SU SUSCRIPCIÓN.</a:t>
            </a:r>
            <a:endParaRPr lang="en-US" sz="1800" kern="0" dirty="0">
              <a:solidFill>
                <a:schemeClr val="tx1">
                  <a:lumMod val="50000"/>
                  <a:lumOff val="50000"/>
                </a:schemeClr>
              </a:solidFill>
              <a:latin typeface="Helvetica" pitchFamily="2" charset="0"/>
              <a:ea typeface="+mn-ea"/>
              <a:cs typeface="Calibri" panose="020F0502020204030204" pitchFamily="34" charset="0"/>
            </a:endParaRPr>
          </a:p>
        </p:txBody>
      </p:sp>
      <p:graphicFrame>
        <p:nvGraphicFramePr>
          <p:cNvPr id="2" name="Diagrama 1">
            <a:extLst>
              <a:ext uri="{FF2B5EF4-FFF2-40B4-BE49-F238E27FC236}">
                <a16:creationId xmlns:a16="http://schemas.microsoft.com/office/drawing/2014/main" id="{361FC3EF-FA2F-7E1A-8B6C-1F838EA9B7BA}"/>
              </a:ext>
            </a:extLst>
          </p:cNvPr>
          <p:cNvGraphicFramePr/>
          <p:nvPr>
            <p:extLst>
              <p:ext uri="{D42A27DB-BD31-4B8C-83A1-F6EECF244321}">
                <p14:modId xmlns:p14="http://schemas.microsoft.com/office/powerpoint/2010/main" val="593162779"/>
              </p:ext>
            </p:extLst>
          </p:nvPr>
        </p:nvGraphicFramePr>
        <p:xfrm>
          <a:off x="934194" y="2521526"/>
          <a:ext cx="10315697" cy="3422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81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5E3EE73-3F9C-4B7E-86BA-A1DAF40ECCA3}"/>
              </a:ext>
            </a:extLst>
          </p:cNvPr>
          <p:cNvSpPr txBox="1">
            <a:spLocks/>
          </p:cNvSpPr>
          <p:nvPr/>
        </p:nvSpPr>
        <p:spPr>
          <a:xfrm>
            <a:off x="1115850" y="1451535"/>
            <a:ext cx="9204960" cy="3706143"/>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algn="ctr" defTabSz="914400" eaLnBrk="1" fontAlgn="auto" latinLnBrk="0" hangingPunct="1">
              <a:lnSpc>
                <a:spcPct val="100000"/>
              </a:lnSpc>
              <a:spcBef>
                <a:spcPts val="100"/>
              </a:spcBef>
              <a:spcAft>
                <a:spcPts val="0"/>
              </a:spcAft>
              <a:buClrTx/>
              <a:buSzTx/>
              <a:buFontTx/>
              <a:buNone/>
              <a:tabLst/>
              <a:defRPr/>
            </a:pPr>
            <a:r>
              <a:rPr lang="es-MX" sz="6000" kern="0" dirty="0">
                <a:solidFill>
                  <a:srgbClr val="DA723E"/>
                </a:solidFill>
                <a:latin typeface="Helvetica" pitchFamily="2" charset="0"/>
                <a:ea typeface="+mn-ea"/>
                <a:cs typeface="Calibri" panose="020F0502020204030204" pitchFamily="34" charset="0"/>
              </a:rPr>
              <a:t>1. ERRORES FRECUENTES EN DILIGENCIAMIENTO DE ESTUDIOS PREVIOS.</a:t>
            </a:r>
            <a:endParaRPr lang="es-CO" sz="6000" dirty="0">
              <a:solidFill>
                <a:srgbClr val="09235B"/>
              </a:solidFill>
              <a:latin typeface="arial" panose="020B0604020202020204" pitchFamily="34" charset="0"/>
              <a:ea typeface="+mn-ea"/>
              <a:cs typeface="+mn-cs"/>
            </a:endParaRPr>
          </a:p>
        </p:txBody>
      </p:sp>
    </p:spTree>
    <p:extLst>
      <p:ext uri="{BB962C8B-B14F-4D97-AF65-F5344CB8AC3E}">
        <p14:creationId xmlns:p14="http://schemas.microsoft.com/office/powerpoint/2010/main" val="372508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8E84D1F-FC06-4A96-A8FB-E2395DE6A687}"/>
              </a:ext>
            </a:extLst>
          </p:cNvPr>
          <p:cNvSpPr txBox="1">
            <a:spLocks/>
          </p:cNvSpPr>
          <p:nvPr/>
        </p:nvSpPr>
        <p:spPr>
          <a:xfrm>
            <a:off x="442480" y="998884"/>
            <a:ext cx="11319163" cy="6104235"/>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(MODIFICADO POR EL DECRETO 399 DE 2021) ARTÍCULO 2.2.1.1.2.1.1. ESTUDIOS Y DOCUMENTOS PREVIOS. LOS ESTUDIOS Y DOCUMENTOS PREVIOS SON EL SOPORTE PARA ELABORAR EL PROYECTO DE PLIEGOS, LOS PLIEGOS DE CONDICIONES Y EL CONTRATO. ESTOS DEBEN PERMANECER A DISPOSICIÓN DEL PÚBLICO DURANTE EL DESARROLLO DEL PROCESO DE CONTRATACIÓN Y CONTENER LOS SIGUIENTES ELEMENTOS, ADEMÁS DE LOS INDICADOS PARA CADA MODALIDAD DE SELECCIÓN:</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1. LA DESCRIPCIÓN DE LA NECESIDAD QUE LA ENTIDAD ESTATAL PRETENDE SATISFACER CON EL PROCESO DE CONTRATACIÓN.</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2. EL OBJETO A CONTRATAR, CON SUS ESPECIFICACIONES, LAS AUTORIZACIONES, PERMISOS Y LICENCIAS REQUERIDOS PARA SU EJECUCIÓN, Y CUANDO EL CONTRATO INCLUYE DISEÑO Y CONSTRUCCIÓN, LOS DOCUMENTOS TÉCNICOS PARA EL DESARROLLO DEL PROYECTO.</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3. LA MODALIDAD DE SELECCIÓN DEL CONTRATISTA Y SU JUSTIFICACIÓN, INCLUYENDO LOS FUNDAMENTOS JURÍDICOS.</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4. EL VALOR ESTIMADO DEL CONTRATO Y LA JUSTIFICACIÓN DEL MISMO. CUANDO EL VALOR DEL CONTRATO ESTÉ DETERMINADO POR PRECIOS UNITARIOS, LA ENTIDAD ESTATAL DEBE INCLUIR LA FORMA COMO LOS CALCULÓ Y SOPORTAR SUS CÁLCULOS PRESUPUESTALES EN LA ESTIMACIÓN DE AQUELLOS. SI EL CONTRATO ES DE CONCESIÓN, LA ENTIDAD ESTATAL NO DEBE PUBLICAR EL MODELO FINANCIERO UTILIZADO EN SU ESTRUCTURACIÓN.</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5. LOS CRITERIOS PARA SELECCIONAR LA OFERTA MÁS FAVORABLE.</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6. EL ANÁLISIS DE RIESGO Y LA FORMA DE MITIGARLO.</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7. LAS GARANTÍAS QUE LA ENTIDAD ESTATAL CONTEMPLA EXIGIR EN EL PROCESO DE CONTRATACIÓN.</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 </a:t>
            </a:r>
          </a:p>
          <a:p>
            <a:pPr marL="12700" marR="5080" lvl="0" indent="85090" algn="just" defTabSz="914400" eaLnBrk="1" fontAlgn="auto" latinLnBrk="0" hangingPunct="1">
              <a:lnSpc>
                <a:spcPct val="100000"/>
              </a:lnSpc>
              <a:spcBef>
                <a:spcPts val="100"/>
              </a:spcBef>
              <a:spcAft>
                <a:spcPts val="0"/>
              </a:spcAft>
              <a:buClrTx/>
              <a:buSzTx/>
              <a:buFontTx/>
              <a:buNone/>
              <a:tabLst/>
              <a:defRPr/>
            </a:pPr>
            <a:r>
              <a:rPr lang="es-MX" sz="1200" b="0" kern="0" dirty="0">
                <a:solidFill>
                  <a:schemeClr val="tx1">
                    <a:lumMod val="50000"/>
                    <a:lumOff val="50000"/>
                  </a:schemeClr>
                </a:solidFill>
                <a:latin typeface="Helvetica" pitchFamily="2" charset="0"/>
                <a:ea typeface="+mn-ea"/>
                <a:cs typeface="Calibri" panose="020F0502020204030204" pitchFamily="34" charset="0"/>
              </a:rPr>
              <a:t>8. LA INDICACIÓN DE SÍ EL PROCESO DE CONTRATACIÓN ESTÁ COBIJADO POR UN ACUERDO COMERCIAL. EL PRESENTE ARTÍCULO NO ES APLICABLE A LA CONTRATACIÓN POR MÍNIMA CUANTÍA</a:t>
            </a:r>
          </a:p>
          <a:p>
            <a:pPr marL="12700" marR="5080" lvl="0" defTabSz="914400" eaLnBrk="1" fontAlgn="auto" latinLnBrk="0" hangingPunct="1">
              <a:lnSpc>
                <a:spcPct val="100000"/>
              </a:lnSpc>
              <a:spcBef>
                <a:spcPts val="100"/>
              </a:spcBef>
              <a:spcAft>
                <a:spcPts val="0"/>
              </a:spcAft>
              <a:buClrTx/>
              <a:buSzTx/>
              <a:tabLst/>
              <a:defRPr/>
            </a:pPr>
            <a:endParaRPr lang="es-CO" sz="800" dirty="0">
              <a:solidFill>
                <a:srgbClr val="09235B"/>
              </a:solidFill>
              <a:latin typeface="arial" panose="020B0604020202020204" pitchFamily="34" charset="0"/>
              <a:ea typeface="+mn-ea"/>
              <a:cs typeface="+mn-cs"/>
            </a:endParaRPr>
          </a:p>
          <a:p>
            <a:pPr marL="12700" marR="5080">
              <a:spcBef>
                <a:spcPts val="100"/>
              </a:spcBef>
              <a:defRPr/>
            </a:pPr>
            <a:r>
              <a:rPr lang="es-MX" sz="3600" b="1" kern="0" dirty="0">
                <a:solidFill>
                  <a:srgbClr val="DA723E"/>
                </a:solidFill>
                <a:latin typeface="Helvetica" pitchFamily="2" charset="0"/>
                <a:ea typeface="+mn-ea"/>
                <a:cs typeface="Calibri" panose="020F0502020204030204" pitchFamily="34" charset="0"/>
              </a:rPr>
              <a:t>CONTENIDO DE LOS ESTUDIOS PREVIOS</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endParaRPr lang="es-CO" sz="3600" dirty="0">
              <a:solidFill>
                <a:srgbClr val="09235B"/>
              </a:solidFill>
              <a:latin typeface="arial" panose="020B0604020202020204" pitchFamily="34" charset="0"/>
              <a:ea typeface="+mn-ea"/>
              <a:cs typeface="+mn-cs"/>
            </a:endParaRPr>
          </a:p>
        </p:txBody>
      </p:sp>
    </p:spTree>
    <p:extLst>
      <p:ext uri="{BB962C8B-B14F-4D97-AF65-F5344CB8AC3E}">
        <p14:creationId xmlns:p14="http://schemas.microsoft.com/office/powerpoint/2010/main" val="110399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1718FC3-9B98-4DE5-B4E3-5D0A94596D40}"/>
              </a:ext>
            </a:extLst>
          </p:cNvPr>
          <p:cNvSpPr txBox="1">
            <a:spLocks/>
          </p:cNvSpPr>
          <p:nvPr/>
        </p:nvSpPr>
        <p:spPr>
          <a:xfrm>
            <a:off x="5680364" y="2037593"/>
            <a:ext cx="5919599" cy="2782813"/>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defTabSz="914400" eaLnBrk="1" fontAlgn="auto" latinLnBrk="0" hangingPunct="1">
              <a:lnSpc>
                <a:spcPct val="100000"/>
              </a:lnSpc>
              <a:spcBef>
                <a:spcPts val="100"/>
              </a:spcBef>
              <a:spcAft>
                <a:spcPts val="0"/>
              </a:spcAft>
              <a:buClrTx/>
              <a:buSzTx/>
              <a:buFontTx/>
              <a:buNone/>
              <a:tabLst/>
              <a:defRPr/>
            </a:pPr>
            <a:r>
              <a:rPr lang="es-MX" sz="6000" kern="0" dirty="0">
                <a:solidFill>
                  <a:srgbClr val="DA723E"/>
                </a:solidFill>
                <a:latin typeface="+mn-lt"/>
                <a:ea typeface="+mn-ea"/>
                <a:cs typeface="Calibri" panose="020F0502020204030204" pitchFamily="34" charset="0"/>
              </a:rPr>
              <a:t>DOCUMENTO DE ANÁLISIS Y JUSTIFICACIÓN</a:t>
            </a:r>
            <a:endParaRPr lang="es-CO" sz="6000" kern="0" dirty="0">
              <a:solidFill>
                <a:srgbClr val="DA723E"/>
              </a:solidFill>
              <a:latin typeface="+mn-lt"/>
              <a:ea typeface="+mn-ea"/>
              <a:cs typeface="Calibri" panose="020F0502020204030204" pitchFamily="34" charset="0"/>
            </a:endParaRPr>
          </a:p>
        </p:txBody>
      </p:sp>
      <p:pic>
        <p:nvPicPr>
          <p:cNvPr id="2" name="Picture 16" descr="Bolígrafo situado en la parte superior de una línea de firma">
            <a:extLst>
              <a:ext uri="{FF2B5EF4-FFF2-40B4-BE49-F238E27FC236}">
                <a16:creationId xmlns:a16="http://schemas.microsoft.com/office/drawing/2014/main" id="{5F538A85-E327-FFAA-6DDD-00839FE77230}"/>
              </a:ext>
            </a:extLst>
          </p:cNvPr>
          <p:cNvPicPr>
            <a:picLocks noChangeAspect="1"/>
          </p:cNvPicPr>
          <p:nvPr/>
        </p:nvPicPr>
        <p:blipFill rotWithShape="1">
          <a:blip r:embed="rId2"/>
          <a:srcRect l="52389" r="2494" b="-2"/>
          <a:stretch/>
        </p:blipFill>
        <p:spPr>
          <a:xfrm>
            <a:off x="332509" y="886691"/>
            <a:ext cx="4391892" cy="5749636"/>
          </a:xfrm>
          <a:prstGeom prst="rect">
            <a:avLst/>
          </a:prstGeom>
        </p:spPr>
      </p:pic>
    </p:spTree>
    <p:extLst>
      <p:ext uri="{BB962C8B-B14F-4D97-AF65-F5344CB8AC3E}">
        <p14:creationId xmlns:p14="http://schemas.microsoft.com/office/powerpoint/2010/main" val="407724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5">
            <a:extLst>
              <a:ext uri="{FF2B5EF4-FFF2-40B4-BE49-F238E27FC236}">
                <a16:creationId xmlns:a16="http://schemas.microsoft.com/office/drawing/2014/main" id="{7CC47DB3-E72E-4023-A820-F0CFE63AFD8B}"/>
              </a:ext>
            </a:extLst>
          </p:cNvPr>
          <p:cNvSpPr txBox="1">
            <a:spLocks noChangeArrowheads="1"/>
          </p:cNvSpPr>
          <p:nvPr/>
        </p:nvSpPr>
        <p:spPr bwMode="auto">
          <a:xfrm>
            <a:off x="611765" y="2304866"/>
            <a:ext cx="3616036" cy="2542234"/>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ctr">
              <a:buNone/>
              <a:defRPr/>
            </a:pPr>
            <a:r>
              <a:rPr lang="es-CO" sz="3600" b="1" dirty="0">
                <a:solidFill>
                  <a:srgbClr val="DA723E"/>
                </a:solidFill>
                <a:latin typeface="+mj-lt"/>
                <a:cs typeface="Arial" panose="020B0604020202020204" pitchFamily="34" charset="0"/>
              </a:rPr>
              <a:t>2. CAMBIOS       NORMATIVOS RELEVANTES</a:t>
            </a:r>
            <a:endParaRPr lang="en-US" altLang="es-CO" sz="3600" b="1" dirty="0">
              <a:solidFill>
                <a:srgbClr val="DA723E"/>
              </a:solidFill>
              <a:latin typeface="+mj-lt"/>
              <a:cs typeface="Arial" panose="020B0604020202020204" pitchFamily="34" charset="0"/>
            </a:endParaRPr>
          </a:p>
          <a:p>
            <a:pPr lvl="2" algn="just">
              <a:lnSpc>
                <a:spcPct val="100000"/>
              </a:lnSpc>
              <a:spcBef>
                <a:spcPct val="0"/>
              </a:spcBef>
              <a:buNone/>
              <a:defRPr/>
            </a:pPr>
            <a:endParaRPr lang="en-US" altLang="es-CO" sz="22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n-US" altLang="es-CO" sz="22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s-CO" altLang="es-CO" sz="1800" dirty="0">
              <a:latin typeface="Century Gothic" panose="020B0502020202020204" pitchFamily="34" charset="0"/>
            </a:endParaRPr>
          </a:p>
        </p:txBody>
      </p:sp>
      <p:sp>
        <p:nvSpPr>
          <p:cNvPr id="12" name="CuadroTexto 77">
            <a:extLst>
              <a:ext uri="{FF2B5EF4-FFF2-40B4-BE49-F238E27FC236}">
                <a16:creationId xmlns:a16="http://schemas.microsoft.com/office/drawing/2014/main" id="{B680FF58-3A3B-44AC-B32E-07DFCCCD1CE3}"/>
              </a:ext>
            </a:extLst>
          </p:cNvPr>
          <p:cNvSpPr txBox="1">
            <a:spLocks noChangeArrowheads="1"/>
          </p:cNvSpPr>
          <p:nvPr/>
        </p:nvSpPr>
        <p:spPr bwMode="auto">
          <a:xfrm>
            <a:off x="2694264" y="1092065"/>
            <a:ext cx="102568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7">
              <a:lnSpc>
                <a:spcPct val="100000"/>
              </a:lnSpc>
            </a:pPr>
            <a:r>
              <a:rPr lang="es-ES_tradnl" sz="1100" b="1" dirty="0">
                <a:solidFill>
                  <a:srgbClr val="DA723E"/>
                </a:solidFill>
                <a:latin typeface="+mn-lt"/>
              </a:rPr>
              <a:t>LEY 2294 DE 2023 PND 2022-2026</a:t>
            </a:r>
          </a:p>
        </p:txBody>
      </p:sp>
      <p:sp>
        <p:nvSpPr>
          <p:cNvPr id="3" name="CuadroTexto 2">
            <a:extLst>
              <a:ext uri="{FF2B5EF4-FFF2-40B4-BE49-F238E27FC236}">
                <a16:creationId xmlns:a16="http://schemas.microsoft.com/office/drawing/2014/main" id="{6BD18BBB-3C49-DBB4-E65F-85F1EC7BBB4B}"/>
              </a:ext>
            </a:extLst>
          </p:cNvPr>
          <p:cNvSpPr txBox="1"/>
          <p:nvPr/>
        </p:nvSpPr>
        <p:spPr>
          <a:xfrm>
            <a:off x="4775872" y="1625641"/>
            <a:ext cx="6882727" cy="3561744"/>
          </a:xfrm>
          <a:prstGeom prst="rect">
            <a:avLst/>
          </a:prstGeom>
          <a:noFill/>
        </p:spPr>
        <p:txBody>
          <a:bodyPr wrap="square">
            <a:spAutoFit/>
          </a:bodyPr>
          <a:lstStyle/>
          <a:p>
            <a:pPr lvl="0" algn="just">
              <a:lnSpc>
                <a:spcPct val="107000"/>
              </a:lnSpc>
              <a:spcAft>
                <a:spcPts val="800"/>
              </a:spcAft>
              <a:tabLst>
                <a:tab pos="457200" algn="l"/>
              </a:tabLst>
            </a:pPr>
            <a:r>
              <a:rPr lang="es-ES_tradnl" sz="1600" b="1" cap="all" dirty="0">
                <a:effectLst/>
                <a:latin typeface="Helvetica" panose="020B0604020202020204" pitchFamily="34" charset="0"/>
                <a:ea typeface="Calibri" panose="020F0502020204030204" pitchFamily="34" charset="0"/>
                <a:cs typeface="Helvetica" panose="020B0604020202020204" pitchFamily="34" charset="0"/>
              </a:rPr>
              <a:t>Artículo 255</a:t>
            </a:r>
            <a:r>
              <a:rPr lang="es-ES_tradnl" sz="1600" cap="all" dirty="0">
                <a:effectLst/>
                <a:latin typeface="Helvetica" panose="020B0604020202020204" pitchFamily="34" charset="0"/>
                <a:ea typeface="Calibri" panose="020F0502020204030204" pitchFamily="34" charset="0"/>
                <a:cs typeface="Helvetica" panose="020B0604020202020204" pitchFamily="34" charset="0"/>
              </a:rPr>
              <a:t>. Concurrencia en la financiación de proyectos de infraestructura de transporte.</a:t>
            </a:r>
            <a:endParaRPr lang="es-CO" sz="1600" dirty="0">
              <a:effectLst/>
              <a:latin typeface="Helvetica" panose="020B0604020202020204" pitchFamily="34" charset="0"/>
              <a:ea typeface="Calibri" panose="020F0502020204030204" pitchFamily="34" charset="0"/>
              <a:cs typeface="Helvetica" panose="020B0604020202020204" pitchFamily="34" charset="0"/>
            </a:endParaRPr>
          </a:p>
          <a:p>
            <a:pPr lvl="0" algn="just">
              <a:lnSpc>
                <a:spcPct val="107000"/>
              </a:lnSpc>
              <a:spcAft>
                <a:spcPts val="800"/>
              </a:spcAft>
              <a:tabLst>
                <a:tab pos="457200" algn="l"/>
              </a:tabLst>
            </a:pPr>
            <a:r>
              <a:rPr lang="es-CO" sz="1600" b="1" cap="all" dirty="0">
                <a:effectLst/>
                <a:latin typeface="Helvetica" panose="020B0604020202020204" pitchFamily="34" charset="0"/>
                <a:ea typeface="Calibri" panose="020F0502020204030204" pitchFamily="34" charset="0"/>
                <a:cs typeface="Helvetica" panose="020B0604020202020204" pitchFamily="34" charset="0"/>
              </a:rPr>
              <a:t>Artículo 284. </a:t>
            </a:r>
            <a:r>
              <a:rPr lang="es-CO" sz="1600" cap="all" dirty="0">
                <a:effectLst/>
                <a:latin typeface="Helvetica" panose="020B0604020202020204" pitchFamily="34" charset="0"/>
                <a:ea typeface="Calibri" panose="020F0502020204030204" pitchFamily="34" charset="0"/>
                <a:cs typeface="Helvetica" panose="020B0604020202020204" pitchFamily="34" charset="0"/>
              </a:rPr>
              <a:t>Derecho Real Accesorio de Superficie </a:t>
            </a:r>
            <a:endParaRPr lang="es-CO" sz="1600" dirty="0">
              <a:effectLst/>
              <a:latin typeface="Helvetica" panose="020B0604020202020204" pitchFamily="34" charset="0"/>
              <a:ea typeface="Calibri" panose="020F0502020204030204" pitchFamily="34" charset="0"/>
              <a:cs typeface="Helvetica" panose="020B0604020202020204" pitchFamily="34" charset="0"/>
            </a:endParaRPr>
          </a:p>
          <a:p>
            <a:pPr lvl="0" algn="just">
              <a:lnSpc>
                <a:spcPct val="107000"/>
              </a:lnSpc>
              <a:spcAft>
                <a:spcPts val="800"/>
              </a:spcAft>
              <a:tabLst>
                <a:tab pos="457200" algn="l"/>
              </a:tabLst>
            </a:pPr>
            <a:r>
              <a:rPr lang="es-CO" sz="1600" b="1" cap="all" dirty="0">
                <a:effectLst/>
                <a:latin typeface="Helvetica" panose="020B0604020202020204" pitchFamily="34" charset="0"/>
                <a:ea typeface="Calibri" panose="020F0502020204030204" pitchFamily="34" charset="0"/>
                <a:cs typeface="Helvetica" panose="020B0604020202020204" pitchFamily="34" charset="0"/>
              </a:rPr>
              <a:t>Artículo 286. </a:t>
            </a:r>
            <a:r>
              <a:rPr lang="es-CO" sz="1600" cap="all" dirty="0">
                <a:effectLst/>
                <a:latin typeface="Helvetica" panose="020B0604020202020204" pitchFamily="34" charset="0"/>
                <a:ea typeface="Calibri" panose="020F0502020204030204" pitchFamily="34" charset="0"/>
                <a:cs typeface="Helvetica" panose="020B0604020202020204" pitchFamily="34" charset="0"/>
              </a:rPr>
              <a:t>Modifíquense los incisos primero y segundo del artículo 205 de la </a:t>
            </a:r>
            <a:r>
              <a:rPr lang="es-CO" sz="1600" u="sng" cap="all" dirty="0">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xmlns="" val="tx"/>
                    </a:ext>
                  </a:extLst>
                </a:hlinkClick>
              </a:rPr>
              <a:t>Ley 1753 de 2015</a:t>
            </a:r>
            <a:r>
              <a:rPr lang="es-CO" sz="1600" cap="all" dirty="0">
                <a:effectLst/>
                <a:latin typeface="Helvetica" panose="020B0604020202020204" pitchFamily="34" charset="0"/>
                <a:ea typeface="Calibri" panose="020F0502020204030204" pitchFamily="34" charset="0"/>
                <a:cs typeface="Helvetica" panose="020B0604020202020204" pitchFamily="34" charset="0"/>
              </a:rPr>
              <a:t>, los cuales quedarán así: Artículo 205. Celebración de Contratos de Obra Pública en Infraestructura Concesionada. </a:t>
            </a:r>
            <a:endParaRPr lang="es-CO" sz="1600" dirty="0">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spcAft>
                <a:spcPts val="800"/>
              </a:spcAft>
            </a:pPr>
            <a:r>
              <a:rPr lang="es-CO" sz="1600" b="1" cap="all" dirty="0" smtClean="0">
                <a:effectLst/>
                <a:latin typeface="Helvetica" panose="020B0604020202020204" pitchFamily="34" charset="0"/>
                <a:ea typeface="Calibri" panose="020F0502020204030204" pitchFamily="34" charset="0"/>
                <a:cs typeface="Helvetica" panose="020B0604020202020204" pitchFamily="34" charset="0"/>
              </a:rPr>
              <a:t>    Artículo </a:t>
            </a:r>
            <a:r>
              <a:rPr lang="es-CO" sz="1600" b="1" cap="all" dirty="0">
                <a:effectLst/>
                <a:latin typeface="Helvetica" panose="020B0604020202020204" pitchFamily="34" charset="0"/>
                <a:ea typeface="Calibri" panose="020F0502020204030204" pitchFamily="34" charset="0"/>
                <a:cs typeface="Helvetica" panose="020B0604020202020204" pitchFamily="34" charset="0"/>
              </a:rPr>
              <a:t>287. </a:t>
            </a:r>
            <a:r>
              <a:rPr lang="es-CO" sz="1600" cap="all" dirty="0">
                <a:effectLst/>
                <a:latin typeface="Helvetica" panose="020B0604020202020204" pitchFamily="34" charset="0"/>
                <a:ea typeface="Calibri" panose="020F0502020204030204" pitchFamily="34" charset="0"/>
                <a:cs typeface="Helvetica" panose="020B0604020202020204" pitchFamily="34" charset="0"/>
              </a:rPr>
              <a:t>Modifíquese el artículo 308 de la </a:t>
            </a:r>
            <a:r>
              <a:rPr lang="es-CO" sz="1600" u="sng" cap="all" dirty="0">
                <a:effectLst/>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xmlns="" val="tx"/>
                    </a:ext>
                  </a:extLst>
                </a:hlinkClick>
              </a:rPr>
              <a:t>Ley 1955 </a:t>
            </a:r>
            <a:r>
              <a:rPr lang="es-CO" sz="1600" u="sng" cap="all" dirty="0" smtClean="0">
                <a:effectLst/>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xmlns="" val="tx"/>
                    </a:ext>
                  </a:extLst>
                </a:hlinkClick>
              </a:rPr>
              <a:t>  de </a:t>
            </a:r>
            <a:r>
              <a:rPr lang="es-CO" sz="1600" u="sng" cap="all" dirty="0">
                <a:effectLst/>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xmlns="" val="tx"/>
                    </a:ext>
                  </a:extLst>
                </a:hlinkClick>
              </a:rPr>
              <a:t>2019</a:t>
            </a:r>
            <a:r>
              <a:rPr lang="es-CO" sz="1600" cap="all" dirty="0">
                <a:effectLst/>
                <a:latin typeface="Helvetica" panose="020B0604020202020204" pitchFamily="34" charset="0"/>
                <a:ea typeface="Calibri" panose="020F0502020204030204" pitchFamily="34" charset="0"/>
                <a:cs typeface="Helvetica" panose="020B0604020202020204" pitchFamily="34" charset="0"/>
              </a:rPr>
              <a:t>, el cual quedará así: Artículo 308. Destinación de las Contraprestaciones Derivadas del Uso de la Infraestructura de Transporte Concesionada. </a:t>
            </a:r>
            <a:r>
              <a:rPr lang="es-CO" sz="1600" cap="all" dirty="0" smtClean="0">
                <a:effectLst/>
                <a:latin typeface="Helvetica" panose="020B0604020202020204" pitchFamily="34" charset="0"/>
                <a:ea typeface="Calibri" panose="020F0502020204030204" pitchFamily="34" charset="0"/>
                <a:cs typeface="Helvetica" panose="020B0604020202020204" pitchFamily="34" charset="0"/>
              </a:rPr>
              <a:t>   </a:t>
            </a:r>
            <a:endParaRPr lang="es-CO" sz="16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410637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77">
            <a:extLst>
              <a:ext uri="{FF2B5EF4-FFF2-40B4-BE49-F238E27FC236}">
                <a16:creationId xmlns:a16="http://schemas.microsoft.com/office/drawing/2014/main" id="{3592A662-E74C-44D5-87B1-416780DA1B62}"/>
              </a:ext>
            </a:extLst>
          </p:cNvPr>
          <p:cNvSpPr txBox="1">
            <a:spLocks noChangeArrowheads="1"/>
          </p:cNvSpPr>
          <p:nvPr/>
        </p:nvSpPr>
        <p:spPr bwMode="auto">
          <a:xfrm>
            <a:off x="96839" y="976314"/>
            <a:ext cx="1025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altLang="es-CO"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4" name="CuadroTexto 70">
            <a:extLst>
              <a:ext uri="{FF2B5EF4-FFF2-40B4-BE49-F238E27FC236}">
                <a16:creationId xmlns:a16="http://schemas.microsoft.com/office/drawing/2014/main" id="{7EA815AC-EF68-41B5-AC5E-71CF69C1E75A}"/>
              </a:ext>
            </a:extLst>
          </p:cNvPr>
          <p:cNvSpPr txBox="1">
            <a:spLocks noChangeArrowheads="1"/>
          </p:cNvSpPr>
          <p:nvPr/>
        </p:nvSpPr>
        <p:spPr bwMode="auto">
          <a:xfrm>
            <a:off x="530087" y="2979584"/>
            <a:ext cx="3882888" cy="9787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CO" sz="3200" b="1" kern="0" dirty="0">
                <a:solidFill>
                  <a:srgbClr val="DA723E"/>
                </a:solidFill>
                <a:latin typeface="Helvetica" pitchFamily="2" charset="0"/>
                <a:cs typeface="Calibri" panose="020F0502020204030204" pitchFamily="34" charset="0"/>
              </a:rPr>
              <a:t>MODIFICACIONES TRANSVERSALES</a:t>
            </a:r>
            <a:endParaRPr lang="en-US" sz="3200" b="1" kern="0" dirty="0">
              <a:solidFill>
                <a:srgbClr val="DA723E"/>
              </a:solidFill>
              <a:latin typeface="Helvetica" pitchFamily="2" charset="0"/>
              <a:cs typeface="Calibri" panose="020F0502020204030204" pitchFamily="34" charset="0"/>
            </a:endParaRPr>
          </a:p>
        </p:txBody>
      </p:sp>
      <p:graphicFrame>
        <p:nvGraphicFramePr>
          <p:cNvPr id="13" name="Marcador de contenido 2">
            <a:extLst>
              <a:ext uri="{FF2B5EF4-FFF2-40B4-BE49-F238E27FC236}">
                <a16:creationId xmlns:a16="http://schemas.microsoft.com/office/drawing/2014/main" id="{D0F44F51-5723-9D97-EF6C-A1149DA35F14}"/>
              </a:ext>
            </a:extLst>
          </p:cNvPr>
          <p:cNvGraphicFramePr/>
          <p:nvPr>
            <p:extLst>
              <p:ext uri="{D42A27DB-BD31-4B8C-83A1-F6EECF244321}">
                <p14:modId xmlns:p14="http://schemas.microsoft.com/office/powerpoint/2010/main" val="303741138"/>
              </p:ext>
            </p:extLst>
          </p:nvPr>
        </p:nvGraphicFramePr>
        <p:xfrm>
          <a:off x="4976031" y="821635"/>
          <a:ext cx="6582555" cy="493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Conector recto 15">
            <a:extLst>
              <a:ext uri="{FF2B5EF4-FFF2-40B4-BE49-F238E27FC236}">
                <a16:creationId xmlns:a16="http://schemas.microsoft.com/office/drawing/2014/main" id="{01891CCA-2B22-D10A-D165-F3CB3710300E}"/>
              </a:ext>
            </a:extLst>
          </p:cNvPr>
          <p:cNvCxnSpPr/>
          <p:nvPr/>
        </p:nvCxnSpPr>
        <p:spPr>
          <a:xfrm>
            <a:off x="4717774" y="2160104"/>
            <a:ext cx="0" cy="262393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923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rchivos">
            <a:extLst>
              <a:ext uri="{FF2B5EF4-FFF2-40B4-BE49-F238E27FC236}">
                <a16:creationId xmlns:a16="http://schemas.microsoft.com/office/drawing/2014/main" id="{920CC3B6-2F32-F869-2CAF-831740847162}"/>
              </a:ext>
            </a:extLst>
          </p:cNvPr>
          <p:cNvPicPr>
            <a:picLocks noChangeAspect="1"/>
          </p:cNvPicPr>
          <p:nvPr/>
        </p:nvPicPr>
        <p:blipFill rotWithShape="1">
          <a:blip r:embed="rId2">
            <a:duotone>
              <a:schemeClr val="accent2">
                <a:shade val="45000"/>
                <a:satMod val="135000"/>
              </a:schemeClr>
              <a:prstClr val="white"/>
            </a:duotone>
          </a:blip>
          <a:srcRect b="15730"/>
          <a:stretch/>
        </p:blipFill>
        <p:spPr>
          <a:xfrm>
            <a:off x="20" y="975"/>
            <a:ext cx="12191980" cy="6858000"/>
          </a:xfrm>
          <a:prstGeom prst="rect">
            <a:avLst/>
          </a:prstGeom>
          <a:solidFill>
            <a:schemeClr val="bg1"/>
          </a:solidFill>
          <a:ln>
            <a:solidFill>
              <a:schemeClr val="accent2">
                <a:lumMod val="75000"/>
              </a:schemeClr>
            </a:solidFill>
          </a:ln>
        </p:spPr>
      </p:pic>
      <p:sp>
        <p:nvSpPr>
          <p:cNvPr id="10" name="CuadroTexto 9">
            <a:extLst>
              <a:ext uri="{FF2B5EF4-FFF2-40B4-BE49-F238E27FC236}">
                <a16:creationId xmlns:a16="http://schemas.microsoft.com/office/drawing/2014/main" id="{22B11A1E-0A02-85A6-79F6-56451391E8AD}"/>
              </a:ext>
            </a:extLst>
          </p:cNvPr>
          <p:cNvSpPr txBox="1"/>
          <p:nvPr/>
        </p:nvSpPr>
        <p:spPr>
          <a:xfrm>
            <a:off x="6828503" y="2964115"/>
            <a:ext cx="4542503" cy="954107"/>
          </a:xfrm>
          <a:prstGeom prst="rect">
            <a:avLst/>
          </a:prstGeom>
          <a:noFill/>
        </p:spPr>
        <p:txBody>
          <a:bodyPr wrap="square">
            <a:spAutoFit/>
          </a:bodyPr>
          <a:lstStyle/>
          <a:p>
            <a:r>
              <a:rPr lang="es-CO" sz="2800" b="1" dirty="0">
                <a:solidFill>
                  <a:schemeClr val="accent2">
                    <a:lumMod val="75000"/>
                  </a:schemeClr>
                </a:solidFill>
                <a:latin typeface="+mj-lt"/>
              </a:rPr>
              <a:t>3. </a:t>
            </a:r>
            <a:r>
              <a:rPr lang="es-CO" sz="2800" b="1" dirty="0">
                <a:solidFill>
                  <a:schemeClr val="accent2">
                    <a:lumMod val="75000"/>
                  </a:schemeClr>
                </a:solidFill>
              </a:rPr>
              <a:t>DOCUMENTOS TIPO INFRAESTRUCTURA</a:t>
            </a:r>
          </a:p>
        </p:txBody>
      </p:sp>
    </p:spTree>
    <p:extLst>
      <p:ext uri="{BB962C8B-B14F-4D97-AF65-F5344CB8AC3E}">
        <p14:creationId xmlns:p14="http://schemas.microsoft.com/office/powerpoint/2010/main" val="18551125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FBE0BDA2283544F9B056586E3068FE6" ma:contentTypeVersion="2" ma:contentTypeDescription="Crear nuevo documento." ma:contentTypeScope="" ma:versionID="55bb29f375946301c9b9659a2dfbdfe0">
  <xsd:schema xmlns:xsd="http://www.w3.org/2001/XMLSchema" xmlns:xs="http://www.w3.org/2001/XMLSchema" xmlns:p="http://schemas.microsoft.com/office/2006/metadata/properties" xmlns:ns2="fa4966e2-ab1e-41a5-bcc1-6d2efb26a169" targetNamespace="http://schemas.microsoft.com/office/2006/metadata/properties" ma:root="true" ma:fieldsID="02a6ae503d61a39ce3cd0c1ce7760870" ns2:_="">
    <xsd:import namespace="fa4966e2-ab1e-41a5-bcc1-6d2efb26a169"/>
    <xsd:element name="properties">
      <xsd:complexType>
        <xsd:sequence>
          <xsd:element name="documentManagement">
            <xsd:complexType>
              <xsd:all>
                <xsd:element ref="ns2:Formato" minOccurs="0"/>
                <xsd:element ref="ns2: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966e2-ab1e-41a5-bcc1-6d2efb26a169" elementFormDefault="qualified">
    <xsd:import namespace="http://schemas.microsoft.com/office/2006/documentManagement/types"/>
    <xsd:import namespace="http://schemas.microsoft.com/office/infopath/2007/PartnerControls"/>
    <xsd:element name="Formato" ma:index="8" nillable="true" ma:displayName="Formato" ma:default="/Style%20Library/Images/pdf.svg" ma:format="Dropdown" ma:internalName="Formato">
      <xsd:simpleType>
        <xsd:restriction base="dms:Choice">
          <xsd:enumeration value="/Style%20Library/Images/pdf.svg"/>
          <xsd:enumeration value="/Style%20Library/Images/doc.svg"/>
          <xsd:enumeration value="/Style%20Library/Images/xls.svg"/>
          <xsd:enumeration value="/Style%20Library/Images/ppt.svg"/>
          <xsd:enumeration value="/Style%20Library/Images/jpg.svg"/>
        </xsd:restriction>
      </xsd:simpleType>
    </xsd:element>
    <xsd:element name="categoria" ma:index="9" nillable="true" ma:displayName="categoria" ma:default="Introducción" ma:format="Dropdown" ma:internalName="categoria">
      <xsd:simpleType>
        <xsd:restriction base="dms:Choice">
          <xsd:enumeration value="Introducción"/>
          <xsd:enumeration value="Capacitación"/>
          <xsd:enumeration value="Capítulo I"/>
          <xsd:enumeration value="Capítulo III"/>
          <xsd:enumeration value="Capítulo III"/>
          <xsd:enumeration value="Capítulo IV"/>
          <xsd:enumeration value="Capítulo V"/>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ia xmlns="fa4966e2-ab1e-41a5-bcc1-6d2efb26a169">Capacitación</categoria>
    <Formato xmlns="fa4966e2-ab1e-41a5-bcc1-6d2efb26a169">/Style%20Library/Images/pdf.svg</Formato>
  </documentManagement>
</p:properties>
</file>

<file path=customXml/itemProps1.xml><?xml version="1.0" encoding="utf-8"?>
<ds:datastoreItem xmlns:ds="http://schemas.openxmlformats.org/officeDocument/2006/customXml" ds:itemID="{7C59C109-9B47-43CE-AFC4-94BDFA216C6E}"/>
</file>

<file path=customXml/itemProps2.xml><?xml version="1.0" encoding="utf-8"?>
<ds:datastoreItem xmlns:ds="http://schemas.openxmlformats.org/officeDocument/2006/customXml" ds:itemID="{72D05A6A-E03D-4C59-B4E3-4FCED3CB4BC2}"/>
</file>

<file path=customXml/itemProps3.xml><?xml version="1.0" encoding="utf-8"?>
<ds:datastoreItem xmlns:ds="http://schemas.openxmlformats.org/officeDocument/2006/customXml" ds:itemID="{427DA151-A97F-4C1B-9580-B0BF93EC9C97}"/>
</file>

<file path=docProps/app.xml><?xml version="1.0" encoding="utf-8"?>
<Properties xmlns="http://schemas.openxmlformats.org/officeDocument/2006/extended-properties" xmlns:vt="http://schemas.openxmlformats.org/officeDocument/2006/docPropsVTypes">
  <TotalTime>6441</TotalTime>
  <Words>1858</Words>
  <Application>Microsoft Office PowerPoint</Application>
  <PresentationFormat>Panorámica</PresentationFormat>
  <Paragraphs>196</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Arial</vt:lpstr>
      <vt:lpstr>Calibri</vt:lpstr>
      <vt:lpstr>Century Gothic</vt:lpstr>
      <vt:lpstr>Helvetica</vt:lpstr>
      <vt:lpstr>Times New Roman</vt:lpstr>
      <vt:lpstr>Tw Cen MT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Sony</cp:lastModifiedBy>
  <cp:revision>550</cp:revision>
  <dcterms:created xsi:type="dcterms:W3CDTF">2023-05-08T00:34:42Z</dcterms:created>
  <dcterms:modified xsi:type="dcterms:W3CDTF">2023-12-14T14:10:53Z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0x010100DFBE0BDA2283544F9B056586E3068FE6</vt:lpwstr>
  </property>
</Properties>
</file>